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8"/>
  </p:notesMasterIdLst>
  <p:sldIdLst>
    <p:sldId id="256" r:id="rId2"/>
    <p:sldId id="357" r:id="rId3"/>
    <p:sldId id="310" r:id="rId4"/>
    <p:sldId id="307" r:id="rId5"/>
    <p:sldId id="338" r:id="rId6"/>
    <p:sldId id="365" r:id="rId7"/>
    <p:sldId id="329" r:id="rId8"/>
    <p:sldId id="386" r:id="rId9"/>
    <p:sldId id="381" r:id="rId10"/>
    <p:sldId id="382" r:id="rId11"/>
    <p:sldId id="383" r:id="rId12"/>
    <p:sldId id="384" r:id="rId13"/>
    <p:sldId id="387" r:id="rId14"/>
    <p:sldId id="358" r:id="rId15"/>
    <p:sldId id="385" r:id="rId16"/>
    <p:sldId id="380" r:id="rId17"/>
    <p:sldId id="388" r:id="rId18"/>
    <p:sldId id="360" r:id="rId19"/>
    <p:sldId id="369" r:id="rId20"/>
    <p:sldId id="394" r:id="rId21"/>
    <p:sldId id="396" r:id="rId22"/>
    <p:sldId id="397" r:id="rId23"/>
    <p:sldId id="395" r:id="rId24"/>
    <p:sldId id="399" r:id="rId25"/>
    <p:sldId id="398" r:id="rId26"/>
    <p:sldId id="400" r:id="rId27"/>
    <p:sldId id="402" r:id="rId28"/>
    <p:sldId id="413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262" r:id="rId40"/>
    <p:sldId id="389" r:id="rId41"/>
    <p:sldId id="390" r:id="rId42"/>
    <p:sldId id="392" r:id="rId43"/>
    <p:sldId id="391" r:id="rId44"/>
    <p:sldId id="393" r:id="rId45"/>
    <p:sldId id="362" r:id="rId46"/>
    <p:sldId id="259" r:id="rId47"/>
  </p:sldIdLst>
  <p:sldSz cx="9144000" cy="5143500" type="screen16x9"/>
  <p:notesSz cx="6858000" cy="9144000"/>
  <p:embeddedFontLst>
    <p:embeddedFont>
      <p:font typeface="Adobe 고딕 Std B" panose="020B0800000000000000" pitchFamily="34" charset="-127"/>
      <p:bold r:id="rId49"/>
    </p:embeddedFont>
    <p:embeddedFont>
      <p:font typeface="Figtree Black" panose="020B0600000101010101" charset="0"/>
      <p:bold r:id="rId50"/>
      <p:boldItalic r:id="rId51"/>
    </p:embeddedFont>
    <p:embeddedFont>
      <p:font typeface="Hanken Grotesk" panose="020B0600000101010101" charset="0"/>
      <p:regular r:id="rId52"/>
      <p:bold r:id="rId53"/>
      <p:italic r:id="rId54"/>
      <p:boldItalic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Noto Sans KR" panose="020B0500000000000000" pitchFamily="34" charset="-127"/>
      <p:regular r:id="rId60"/>
      <p:bold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4E3157-2E75-4C6D-A4A4-DE38EE886956}">
  <a:tblStyle styleId="{194E3157-2E75-4C6D-A4A4-DE38EE8869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9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807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301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727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86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726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683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553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341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541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453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591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800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75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624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443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9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800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591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759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624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d46dd1d67_2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d46dd1d67_2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8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4434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76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4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224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808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9157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4928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3489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89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855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59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053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814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7" r:id="rId7"/>
    <p:sldLayoutId id="2147483669" r:id="rId8"/>
    <p:sldLayoutId id="2147483672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161770" y="2377393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2024-08-22 </a:t>
            </a:r>
            <a:r>
              <a:rPr lang="en-US" altLang="ko-KR" b="1" dirty="0">
                <a:latin typeface="+mj-ea"/>
                <a:ea typeface="+mj-ea"/>
              </a:rPr>
              <a:t>3</a:t>
            </a:r>
            <a:r>
              <a:rPr lang="ko-KR" altLang="en-US" b="1" dirty="0">
                <a:latin typeface="+mj-ea"/>
                <a:ea typeface="+mj-ea"/>
              </a:rPr>
              <a:t>조 전자상거래 사이트 제작 프로젝트 발표</a:t>
            </a:r>
            <a:endParaRPr b="1" dirty="0">
              <a:latin typeface="+mj-ea"/>
              <a:ea typeface="+mj-ea"/>
              <a:sym typeface="Hanken Grotes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B5E20F-9E2A-4B6D-88EE-3EA53350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07" y="953067"/>
            <a:ext cx="3042687" cy="12178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515541" y="593351"/>
            <a:ext cx="184703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altLang="ko-KR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Sequence Diagram / Seller</a:t>
            </a:r>
            <a:endParaRPr lang="ko-KR" altLang="en-US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Google Shape;329;p36">
            <a:extLst>
              <a:ext uri="{FF2B5EF4-FFF2-40B4-BE49-F238E27FC236}">
                <a16:creationId xmlns:a16="http://schemas.microsoft.com/office/drawing/2014/main" id="{5E290E96-2EFD-481C-B8DA-A95432331A72}"/>
              </a:ext>
            </a:extLst>
          </p:cNvPr>
          <p:cNvSpPr txBox="1">
            <a:spLocks/>
          </p:cNvSpPr>
          <p:nvPr/>
        </p:nvSpPr>
        <p:spPr>
          <a:xfrm>
            <a:off x="802822" y="217716"/>
            <a:ext cx="284924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프로젝트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C185BF-512C-4BF6-BB37-FFE094C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4" y="964831"/>
            <a:ext cx="4743451" cy="358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83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515541" y="593351"/>
            <a:ext cx="184703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altLang="ko-KR" sz="10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UseCase</a:t>
            </a:r>
            <a:r>
              <a:rPr lang="en-US" altLang="ko-KR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Diagram / User</a:t>
            </a:r>
            <a:endParaRPr lang="ko-KR" altLang="en-US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Google Shape;329;p36">
            <a:extLst>
              <a:ext uri="{FF2B5EF4-FFF2-40B4-BE49-F238E27FC236}">
                <a16:creationId xmlns:a16="http://schemas.microsoft.com/office/drawing/2014/main" id="{5E290E96-2EFD-481C-B8DA-A95432331A72}"/>
              </a:ext>
            </a:extLst>
          </p:cNvPr>
          <p:cNvSpPr txBox="1">
            <a:spLocks/>
          </p:cNvSpPr>
          <p:nvPr/>
        </p:nvSpPr>
        <p:spPr>
          <a:xfrm>
            <a:off x="802822" y="217716"/>
            <a:ext cx="284924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프로젝트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24E6FB-B0A3-4E97-8D69-7C26A36D4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56" y="976647"/>
            <a:ext cx="5033001" cy="34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6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515541" y="593351"/>
            <a:ext cx="184703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altLang="ko-KR" sz="10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UseCase</a:t>
            </a:r>
            <a:r>
              <a:rPr lang="en-US" altLang="ko-KR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Diagram / Seller</a:t>
            </a:r>
            <a:endParaRPr lang="ko-KR" altLang="en-US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Google Shape;329;p36">
            <a:extLst>
              <a:ext uri="{FF2B5EF4-FFF2-40B4-BE49-F238E27FC236}">
                <a16:creationId xmlns:a16="http://schemas.microsoft.com/office/drawing/2014/main" id="{5E290E96-2EFD-481C-B8DA-A95432331A72}"/>
              </a:ext>
            </a:extLst>
          </p:cNvPr>
          <p:cNvSpPr txBox="1">
            <a:spLocks/>
          </p:cNvSpPr>
          <p:nvPr/>
        </p:nvSpPr>
        <p:spPr>
          <a:xfrm>
            <a:off x="802822" y="217716"/>
            <a:ext cx="284924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프로젝트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AB7C09-E29F-46E0-AC62-8727E76FB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74" y="879245"/>
            <a:ext cx="5280651" cy="36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515541" y="593351"/>
            <a:ext cx="184703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altLang="ko-KR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DB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접근 구조 </a:t>
            </a:r>
          </a:p>
        </p:txBody>
      </p:sp>
      <p:sp>
        <p:nvSpPr>
          <p:cNvPr id="6" name="Google Shape;329;p36">
            <a:extLst>
              <a:ext uri="{FF2B5EF4-FFF2-40B4-BE49-F238E27FC236}">
                <a16:creationId xmlns:a16="http://schemas.microsoft.com/office/drawing/2014/main" id="{5E290E96-2EFD-481C-B8DA-A95432331A72}"/>
              </a:ext>
            </a:extLst>
          </p:cNvPr>
          <p:cNvSpPr txBox="1">
            <a:spLocks/>
          </p:cNvSpPr>
          <p:nvPr/>
        </p:nvSpPr>
        <p:spPr>
          <a:xfrm>
            <a:off x="802822" y="217716"/>
            <a:ext cx="284924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프로젝트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199A3D-DD73-4BC7-B48C-B1B6E5E6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5" y="1496045"/>
            <a:ext cx="7547810" cy="236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73578" y="739476"/>
            <a:ext cx="5067600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디비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테이블</a:t>
            </a:r>
          </a:p>
        </p:txBody>
      </p:sp>
      <p:sp>
        <p:nvSpPr>
          <p:cNvPr id="6" name="Google Shape;329;p36">
            <a:extLst>
              <a:ext uri="{FF2B5EF4-FFF2-40B4-BE49-F238E27FC236}">
                <a16:creationId xmlns:a16="http://schemas.microsoft.com/office/drawing/2014/main" id="{5E290E96-2EFD-481C-B8DA-A95432331A72}"/>
              </a:ext>
            </a:extLst>
          </p:cNvPr>
          <p:cNvSpPr txBox="1">
            <a:spLocks/>
          </p:cNvSpPr>
          <p:nvPr/>
        </p:nvSpPr>
        <p:spPr>
          <a:xfrm>
            <a:off x="739778" y="221347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B1BB5-2A73-4DE3-BFC9-5F3EB693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07" y="1063147"/>
            <a:ext cx="3088480" cy="35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81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4" y="1977150"/>
            <a:ext cx="717354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프로젝트 기능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2024-08-21 </a:t>
            </a:r>
            <a:r>
              <a:rPr lang="ko-KR" altLang="en-US" b="1" dirty="0">
                <a:latin typeface="+mj-ea"/>
                <a:ea typeface="+mj-ea"/>
              </a:rPr>
              <a:t>전자상거래 웹사이트 구현 프로젝트</a:t>
            </a:r>
            <a:endParaRPr lang="ko-KR" altLang="en-US" b="1" dirty="0">
              <a:latin typeface="+mj-ea"/>
              <a:ea typeface="+mj-ea"/>
              <a:sym typeface="Hanken Grotesk"/>
            </a:endParaRP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93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공통 디자인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ED0AAB-5AD9-4A66-AFF1-EE179B28F789}"/>
              </a:ext>
            </a:extLst>
          </p:cNvPr>
          <p:cNvSpPr/>
          <p:nvPr/>
        </p:nvSpPr>
        <p:spPr>
          <a:xfrm>
            <a:off x="873892" y="2342751"/>
            <a:ext cx="6344653" cy="95249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DFBBBC-46CF-4602-9CAE-AA63CA5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93" y="1144576"/>
            <a:ext cx="6344653" cy="1198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58E01D-C4C9-4F55-8DA4-9B2467D8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93" y="3281213"/>
            <a:ext cx="6344653" cy="1223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C02B91-1418-4250-8F27-C49270223CDC}"/>
              </a:ext>
            </a:extLst>
          </p:cNvPr>
          <p:cNvSpPr txBox="1"/>
          <p:nvPr/>
        </p:nvSpPr>
        <p:spPr>
          <a:xfrm>
            <a:off x="2998470" y="2602675"/>
            <a:ext cx="1974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 </a:t>
            </a:r>
            <a:r>
              <a:rPr lang="ko-KR" altLang="en-US" dirty="0">
                <a:solidFill>
                  <a:schemeClr val="bg1"/>
                </a:solidFill>
              </a:rPr>
              <a:t>영역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B2794B-F36B-48B2-AF2B-EF5A380742C6}"/>
              </a:ext>
            </a:extLst>
          </p:cNvPr>
          <p:cNvSpPr/>
          <p:nvPr/>
        </p:nvSpPr>
        <p:spPr>
          <a:xfrm>
            <a:off x="873890" y="1120497"/>
            <a:ext cx="6344653" cy="12222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168663-B6AC-42F9-B22D-BA1E45DB905D}"/>
              </a:ext>
            </a:extLst>
          </p:cNvPr>
          <p:cNvSpPr/>
          <p:nvPr/>
        </p:nvSpPr>
        <p:spPr>
          <a:xfrm>
            <a:off x="873890" y="3295246"/>
            <a:ext cx="6344653" cy="12222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08D4A9-ACC0-4CCB-AD08-3031A5B3FB64}"/>
              </a:ext>
            </a:extLst>
          </p:cNvPr>
          <p:cNvSpPr/>
          <p:nvPr/>
        </p:nvSpPr>
        <p:spPr>
          <a:xfrm>
            <a:off x="7299960" y="1144576"/>
            <a:ext cx="970147" cy="1198175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F84B7-DDCA-4B2B-86F0-918316A5A07C}"/>
              </a:ext>
            </a:extLst>
          </p:cNvPr>
          <p:cNvSpPr/>
          <p:nvPr/>
        </p:nvSpPr>
        <p:spPr>
          <a:xfrm>
            <a:off x="7299960" y="3281213"/>
            <a:ext cx="970147" cy="1198175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37506-DEE2-4795-8FA3-0FE71EC8F833}"/>
              </a:ext>
            </a:extLst>
          </p:cNvPr>
          <p:cNvSpPr txBox="1"/>
          <p:nvPr/>
        </p:nvSpPr>
        <p:spPr>
          <a:xfrm>
            <a:off x="7354929" y="1482053"/>
            <a:ext cx="98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Header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 영역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503FCC-0E8F-4F26-9144-D329278D3921}"/>
              </a:ext>
            </a:extLst>
          </p:cNvPr>
          <p:cNvSpPr txBox="1"/>
          <p:nvPr/>
        </p:nvSpPr>
        <p:spPr>
          <a:xfrm>
            <a:off x="7364028" y="3644763"/>
            <a:ext cx="98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Footer</a:t>
            </a:r>
          </a:p>
          <a:p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영역</a:t>
            </a:r>
          </a:p>
        </p:txBody>
      </p:sp>
    </p:spTree>
    <p:extLst>
      <p:ext uri="{BB962C8B-B14F-4D97-AF65-F5344CB8AC3E}">
        <p14:creationId xmlns:p14="http://schemas.microsoft.com/office/powerpoint/2010/main" val="2607487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헤더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B4827D-6EE1-40FD-887A-2B9C5EC89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53" y="1182180"/>
            <a:ext cx="6344653" cy="1198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10843-3BE8-47D2-8C5F-CBF95514C43A}"/>
              </a:ext>
            </a:extLst>
          </p:cNvPr>
          <p:cNvSpPr txBox="1"/>
          <p:nvPr/>
        </p:nvSpPr>
        <p:spPr>
          <a:xfrm>
            <a:off x="1468253" y="2521724"/>
            <a:ext cx="63446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dirty="0">
                <a:latin typeface="+mn-ea"/>
                <a:ea typeface="+mn-ea"/>
              </a:rPr>
              <a:t>Green Logo : </a:t>
            </a:r>
            <a:r>
              <a:rPr lang="en-US" altLang="ko-KR" sz="1200" dirty="0" err="1">
                <a:latin typeface="+mn-ea"/>
                <a:ea typeface="+mn-ea"/>
              </a:rPr>
              <a:t>MainPage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로 이동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카테고리 스크롤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상품 리스트 페이지 이동 </a:t>
            </a:r>
            <a:r>
              <a:rPr lang="en-US" altLang="ko-KR" sz="1200" dirty="0">
                <a:latin typeface="+mn-ea"/>
                <a:ea typeface="+mn-ea"/>
              </a:rPr>
              <a:t>( </a:t>
            </a:r>
            <a:r>
              <a:rPr lang="ko-KR" altLang="en-US" sz="1200" dirty="0">
                <a:latin typeface="+mn-ea"/>
                <a:ea typeface="+mn-ea"/>
              </a:rPr>
              <a:t>카테고리 적용 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검색 바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상품리스트 페이지 이동 </a:t>
            </a:r>
            <a:r>
              <a:rPr lang="en-US" altLang="ko-KR" sz="1200" dirty="0">
                <a:latin typeface="+mn-ea"/>
                <a:ea typeface="+mn-ea"/>
              </a:rPr>
              <a:t>( </a:t>
            </a:r>
            <a:r>
              <a:rPr lang="ko-KR" altLang="en-US" sz="1200" dirty="0">
                <a:latin typeface="+mn-ea"/>
                <a:ea typeface="+mn-ea"/>
              </a:rPr>
              <a:t>검색 적용 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로그인 및 회원가입 아이콘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로그인 및 회원가입 페이지로 이동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F5BDA-FC2F-4C7F-B56E-94AD5C5BB57E}"/>
              </a:ext>
            </a:extLst>
          </p:cNvPr>
          <p:cNvSpPr txBox="1"/>
          <p:nvPr/>
        </p:nvSpPr>
        <p:spPr>
          <a:xfrm>
            <a:off x="2606040" y="1236781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3FDDBD-4ADD-4C36-9129-3E88D48443FC}"/>
              </a:ext>
            </a:extLst>
          </p:cNvPr>
          <p:cNvSpPr txBox="1"/>
          <p:nvPr/>
        </p:nvSpPr>
        <p:spPr>
          <a:xfrm>
            <a:off x="2672214" y="1544558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14B99-66FF-4258-91F6-46C0A0729036}"/>
              </a:ext>
            </a:extLst>
          </p:cNvPr>
          <p:cNvSpPr txBox="1"/>
          <p:nvPr/>
        </p:nvSpPr>
        <p:spPr>
          <a:xfrm>
            <a:off x="3736425" y="1257161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9E93D9-B65B-4421-98A6-A0EC0300F9B0}"/>
              </a:ext>
            </a:extLst>
          </p:cNvPr>
          <p:cNvSpPr txBox="1"/>
          <p:nvPr/>
        </p:nvSpPr>
        <p:spPr>
          <a:xfrm>
            <a:off x="5360779" y="1257160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5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 페이지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52E602D5-4308-4D49-BF50-F0319DF76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227480"/>
              </p:ext>
            </p:extLst>
          </p:nvPr>
        </p:nvGraphicFramePr>
        <p:xfrm>
          <a:off x="867495" y="1120497"/>
          <a:ext cx="6096000" cy="337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4165000" imgH="13193640" progId="">
                  <p:embed/>
                </p:oleObj>
              </mc:Choice>
              <mc:Fallback>
                <p:oleObj r:id="rId3" imgW="24165000" imgH="13193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7495" y="1120497"/>
                        <a:ext cx="6096000" cy="337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C839C44-211C-4933-9024-2B71E9127A84}"/>
              </a:ext>
            </a:extLst>
          </p:cNvPr>
          <p:cNvSpPr/>
          <p:nvPr/>
        </p:nvSpPr>
        <p:spPr>
          <a:xfrm>
            <a:off x="873890" y="1120497"/>
            <a:ext cx="6089605" cy="12222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3A8660-01ED-4289-8EA5-4DB957B87EB8}"/>
              </a:ext>
            </a:extLst>
          </p:cNvPr>
          <p:cNvSpPr/>
          <p:nvPr/>
        </p:nvSpPr>
        <p:spPr>
          <a:xfrm>
            <a:off x="743168" y="2810390"/>
            <a:ext cx="6220327" cy="16898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484A06-1C16-49A5-B3A4-6D5A5A500A19}"/>
              </a:ext>
            </a:extLst>
          </p:cNvPr>
          <p:cNvSpPr/>
          <p:nvPr/>
        </p:nvSpPr>
        <p:spPr>
          <a:xfrm>
            <a:off x="7087822" y="1144576"/>
            <a:ext cx="1182285" cy="1198175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0CB29-E80B-4B64-B11D-391A585F6079}"/>
              </a:ext>
            </a:extLst>
          </p:cNvPr>
          <p:cNvSpPr txBox="1"/>
          <p:nvPr/>
        </p:nvSpPr>
        <p:spPr>
          <a:xfrm>
            <a:off x="7191615" y="1374331"/>
            <a:ext cx="987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이벤트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슬라이드 요소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BDF8B9-4A57-44C8-80A2-27A72EAC686A}"/>
              </a:ext>
            </a:extLst>
          </p:cNvPr>
          <p:cNvSpPr/>
          <p:nvPr/>
        </p:nvSpPr>
        <p:spPr>
          <a:xfrm>
            <a:off x="7094220" y="2810390"/>
            <a:ext cx="1182285" cy="1198175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C5387-211F-4FF7-A50C-C3AED84CEEC9}"/>
              </a:ext>
            </a:extLst>
          </p:cNvPr>
          <p:cNvSpPr txBox="1"/>
          <p:nvPr/>
        </p:nvSpPr>
        <p:spPr>
          <a:xfrm>
            <a:off x="7185217" y="3052008"/>
            <a:ext cx="987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행사 제품 슬라이드 요소</a:t>
            </a:r>
          </a:p>
        </p:txBody>
      </p:sp>
    </p:spTree>
    <p:extLst>
      <p:ext uri="{BB962C8B-B14F-4D97-AF65-F5344CB8AC3E}">
        <p14:creationId xmlns:p14="http://schemas.microsoft.com/office/powerpoint/2010/main" val="1224407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 페이지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6C7D0B22-7E11-49FB-9E46-6FDC492EB7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543965"/>
              </p:ext>
            </p:extLst>
          </p:nvPr>
        </p:nvGraphicFramePr>
        <p:xfrm>
          <a:off x="1577340" y="1158101"/>
          <a:ext cx="6096000" cy="222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0977560" imgH="7542720" progId="">
                  <p:embed/>
                </p:oleObj>
              </mc:Choice>
              <mc:Fallback>
                <p:oleObj r:id="rId3" imgW="20977560" imgH="754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340" y="1158101"/>
                        <a:ext cx="6096000" cy="222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056586D-E45C-4067-80F3-EF4C44360659}"/>
              </a:ext>
            </a:extLst>
          </p:cNvPr>
          <p:cNvSpPr/>
          <p:nvPr/>
        </p:nvSpPr>
        <p:spPr>
          <a:xfrm>
            <a:off x="2217419" y="1120497"/>
            <a:ext cx="1478281" cy="8794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35CE6F-3563-4CEA-84F0-F2D522D3520D}"/>
              </a:ext>
            </a:extLst>
          </p:cNvPr>
          <p:cNvSpPr txBox="1"/>
          <p:nvPr/>
        </p:nvSpPr>
        <p:spPr>
          <a:xfrm>
            <a:off x="2085176" y="3561338"/>
            <a:ext cx="4973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이벤트 종료 시점을 기준으로 현재로부터 남은 시간 출력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F052002-3340-4FC0-A3FC-214FD522A2C0}"/>
              </a:ext>
            </a:extLst>
          </p:cNvPr>
          <p:cNvCxnSpPr>
            <a:cxnSpLocks/>
          </p:cNvCxnSpPr>
          <p:nvPr/>
        </p:nvCxnSpPr>
        <p:spPr>
          <a:xfrm>
            <a:off x="3040380" y="1999901"/>
            <a:ext cx="0" cy="156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28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780912" y="1169921"/>
            <a:ext cx="5244575" cy="2931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b="1" dirty="0">
                <a:latin typeface="+mj-ea"/>
                <a:ea typeface="+mj-ea"/>
                <a:sym typeface="Hanken Grotesk"/>
              </a:rPr>
              <a:t>전자상거래 웹사이트는 가시성 좋은 디자인이 무엇인지 비교하여 선택 할 수 있는 예제가 많다</a:t>
            </a:r>
            <a:r>
              <a:rPr lang="en-US" altLang="ko-KR" b="1" dirty="0">
                <a:latin typeface="+mj-ea"/>
                <a:ea typeface="+mj-ea"/>
                <a:sym typeface="Hanken Grotesk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b="1" dirty="0">
              <a:latin typeface="+mj-ea"/>
              <a:ea typeface="+mj-ea"/>
              <a:sym typeface="Hanken Grotesk"/>
            </a:endParaRPr>
          </a:p>
          <a:p>
            <a:pPr marL="342900" indent="-342900">
              <a:buFont typeface="Hanken Grotesk"/>
              <a:buAutoNum type="arabicPeriod"/>
            </a:pPr>
            <a:r>
              <a:rPr lang="ko-KR" altLang="en-US" b="1" dirty="0">
                <a:latin typeface="+mj-ea"/>
                <a:ea typeface="+mj-ea"/>
                <a:sym typeface="Hanken Grotesk"/>
              </a:rPr>
              <a:t>많은 요소들로 인하여 비교적 경험이 적은 상태에서 </a:t>
            </a:r>
            <a:r>
              <a:rPr lang="en-US" altLang="ko-KR" b="1" dirty="0">
                <a:latin typeface="+mj-ea"/>
                <a:ea typeface="+mj-ea"/>
              </a:rPr>
              <a:t>  </a:t>
            </a:r>
            <a:r>
              <a:rPr lang="ko-KR" altLang="en-US" b="1" dirty="0">
                <a:latin typeface="+mj-ea"/>
                <a:ea typeface="+mj-ea"/>
                <a:sym typeface="Hanken Grotesk"/>
              </a:rPr>
              <a:t>레이아웃 설계 경험을 적극적으로 쌓을 수 있다</a:t>
            </a:r>
            <a:r>
              <a:rPr lang="en-US" altLang="ko-KR" b="1" dirty="0">
                <a:latin typeface="+mj-ea"/>
                <a:ea typeface="+mj-ea"/>
                <a:sym typeface="Hanken Grotesk"/>
              </a:rPr>
              <a:t>.</a:t>
            </a:r>
          </a:p>
          <a:p>
            <a:pPr marL="342900" indent="-342900">
              <a:buFont typeface="Hanken Grotesk"/>
              <a:buAutoNum type="arabicPeriod"/>
            </a:pPr>
            <a:endParaRPr lang="en-US" altLang="ko-KR" b="1" dirty="0">
              <a:latin typeface="+mj-ea"/>
              <a:ea typeface="+mj-ea"/>
              <a:sym typeface="Hanken Grotesk"/>
            </a:endParaRPr>
          </a:p>
          <a:p>
            <a:pPr marL="342900" indent="-342900">
              <a:buFont typeface="Hanken Grotesk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정적 요소들 보다 </a:t>
            </a:r>
            <a:r>
              <a:rPr lang="en-US" altLang="ko-KR" b="1" dirty="0">
                <a:latin typeface="+mj-ea"/>
                <a:ea typeface="+mj-ea"/>
              </a:rPr>
              <a:t>DB </a:t>
            </a:r>
            <a:r>
              <a:rPr lang="ko-KR" altLang="en-US" b="1" dirty="0">
                <a:latin typeface="+mj-ea"/>
                <a:ea typeface="+mj-ea"/>
              </a:rPr>
              <a:t>데이터를 통해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  <a:sym typeface="Hanken Grotesk"/>
              </a:rPr>
              <a:t>동적으로 배치해야 하는 요소들이 많아 페이지마다 그에 맞는 데이터 흐름의 설계 경험을 쌓기 적당하다</a:t>
            </a:r>
            <a:r>
              <a:rPr lang="en-US" altLang="ko-KR" b="1" dirty="0">
                <a:latin typeface="+mj-ea"/>
                <a:ea typeface="+mj-ea"/>
                <a:sym typeface="Hanken Grotesk"/>
              </a:rPr>
              <a:t>.</a:t>
            </a:r>
            <a:endParaRPr lang="ko-KR" altLang="en-US" b="1" dirty="0">
              <a:latin typeface="+mj-ea"/>
              <a:ea typeface="+mj-ea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  <a:sym typeface="Hanken Grotesk"/>
              </a:rPr>
              <a:t>      </a:t>
            </a:r>
            <a:endParaRPr lang="en-US" altLang="ko-KR" b="1" dirty="0">
              <a:latin typeface="+mj-ea"/>
              <a:ea typeface="+mj-ea"/>
              <a:sym typeface="Hanken Grotesk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991AA5-C115-4347-83B4-2170AF16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12" y="298747"/>
            <a:ext cx="6291230" cy="841800"/>
          </a:xfrm>
        </p:spPr>
        <p:txBody>
          <a:bodyPr/>
          <a:lstStyle/>
          <a:p>
            <a:r>
              <a:rPr lang="ko-KR" altLang="en-US" sz="2800" b="1" dirty="0">
                <a:latin typeface="+mj-ea"/>
                <a:ea typeface="+mj-ea"/>
              </a:rPr>
              <a:t>전자상거래 프로젝트 선정이유</a:t>
            </a:r>
          </a:p>
        </p:txBody>
      </p:sp>
    </p:spTree>
    <p:extLst>
      <p:ext uri="{BB962C8B-B14F-4D97-AF65-F5344CB8AC3E}">
        <p14:creationId xmlns:p14="http://schemas.microsoft.com/office/powerpoint/2010/main" val="2811729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상품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10449" y="2338643"/>
            <a:ext cx="322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구매페이지로 이동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수량 증감</a:t>
            </a:r>
            <a:endParaRPr lang="en-US" altLang="ko-KR" sz="1200" dirty="0">
              <a:latin typeface="+mn-ea"/>
              <a:ea typeface="+mn-ea"/>
            </a:endParaRPr>
          </a:p>
          <a:p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6364D0-CAD3-4DA5-A582-BC77D7E0AE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8449" y="1450876"/>
            <a:ext cx="4212000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3C3F5B-B8E0-4285-848F-EACC058F9F4F}"/>
              </a:ext>
            </a:extLst>
          </p:cNvPr>
          <p:cNvSpPr txBox="1"/>
          <p:nvPr/>
        </p:nvSpPr>
        <p:spPr>
          <a:xfrm>
            <a:off x="3207748" y="4023099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3443DE-3D03-4125-AA37-184177814843}"/>
              </a:ext>
            </a:extLst>
          </p:cNvPr>
          <p:cNvSpPr txBox="1"/>
          <p:nvPr/>
        </p:nvSpPr>
        <p:spPr>
          <a:xfrm>
            <a:off x="3488426" y="3576435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546255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상품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10449" y="2338643"/>
            <a:ext cx="3228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상품설명 칸으로 이동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상세 정보 칸으로 이동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상품 문의 하기 칸으로 이동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C8B1CF-FE0D-427D-9E9F-3F4CD824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444386"/>
            <a:ext cx="4199171" cy="28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7788A6-251C-4873-AB55-6F05397BD777}"/>
              </a:ext>
            </a:extLst>
          </p:cNvPr>
          <p:cNvSpPr txBox="1"/>
          <p:nvPr/>
        </p:nvSpPr>
        <p:spPr>
          <a:xfrm>
            <a:off x="1385451" y="1432468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189F28-571C-4FAD-8B20-9163587943FA}"/>
              </a:ext>
            </a:extLst>
          </p:cNvPr>
          <p:cNvSpPr txBox="1"/>
          <p:nvPr/>
        </p:nvSpPr>
        <p:spPr>
          <a:xfrm>
            <a:off x="2583412" y="1260712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278278-9D1B-4E41-8437-DBE37066A168}"/>
              </a:ext>
            </a:extLst>
          </p:cNvPr>
          <p:cNvSpPr txBox="1"/>
          <p:nvPr/>
        </p:nvSpPr>
        <p:spPr>
          <a:xfrm>
            <a:off x="3557355" y="1271224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상품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10449" y="2338643"/>
            <a:ext cx="3228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해당 판매자 각 기능으로 이동 버튼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788A6-251C-4873-AB55-6F05397BD777}"/>
              </a:ext>
            </a:extLst>
          </p:cNvPr>
          <p:cNvSpPr txBox="1"/>
          <p:nvPr/>
        </p:nvSpPr>
        <p:spPr>
          <a:xfrm>
            <a:off x="1385451" y="1432468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85BB44-E6C6-444E-B400-F1A4225DCEF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444386"/>
            <a:ext cx="4212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61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26077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상품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10449" y="2338643"/>
            <a:ext cx="3228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문의 글쓰기 </a:t>
            </a:r>
            <a:r>
              <a:rPr lang="ko-KR" altLang="en-US" sz="1200" dirty="0" err="1">
                <a:latin typeface="+mn-ea"/>
                <a:ea typeface="+mn-ea"/>
              </a:rPr>
              <a:t>모달</a:t>
            </a:r>
            <a:r>
              <a:rPr lang="ko-KR" altLang="en-US" sz="1200" dirty="0">
                <a:latin typeface="+mn-ea"/>
                <a:ea typeface="+mn-ea"/>
              </a:rPr>
              <a:t> 기능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73A46-6031-4874-8D21-16E97E5D5A2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73" y="1444705"/>
            <a:ext cx="4212000" cy="28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D53521-79EB-499B-A731-F81BB156B503}"/>
              </a:ext>
            </a:extLst>
          </p:cNvPr>
          <p:cNvSpPr txBox="1"/>
          <p:nvPr/>
        </p:nvSpPr>
        <p:spPr>
          <a:xfrm>
            <a:off x="4251135" y="2338643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496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10449" y="2338643"/>
            <a:ext cx="3228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D53521-79EB-499B-A731-F81BB156B503}"/>
              </a:ext>
            </a:extLst>
          </p:cNvPr>
          <p:cNvSpPr txBox="1"/>
          <p:nvPr/>
        </p:nvSpPr>
        <p:spPr>
          <a:xfrm>
            <a:off x="4251135" y="2338643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13C60-D725-417D-9F78-76B711CBDB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61" y="1444705"/>
            <a:ext cx="4212000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B95E97-EA08-47E8-B05F-9F1E257DB80B}"/>
              </a:ext>
            </a:extLst>
          </p:cNvPr>
          <p:cNvSpPr txBox="1"/>
          <p:nvPr/>
        </p:nvSpPr>
        <p:spPr>
          <a:xfrm>
            <a:off x="3352657" y="3500977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64523F-6E0E-465D-992A-1B81A9540528}"/>
              </a:ext>
            </a:extLst>
          </p:cNvPr>
          <p:cNvSpPr txBox="1"/>
          <p:nvPr/>
        </p:nvSpPr>
        <p:spPr>
          <a:xfrm>
            <a:off x="5210449" y="2338643"/>
            <a:ext cx="3228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문의 글쓰기 등록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3" name="Google Shape;330;p36">
            <a:extLst>
              <a:ext uri="{FF2B5EF4-FFF2-40B4-BE49-F238E27FC236}">
                <a16:creationId xmlns:a16="http://schemas.microsoft.com/office/drawing/2014/main" id="{E876CCF1-D82B-4A66-B07A-B451D4750BF2}"/>
              </a:ext>
            </a:extLst>
          </p:cNvPr>
          <p:cNvSpPr txBox="1">
            <a:spLocks/>
          </p:cNvSpPr>
          <p:nvPr/>
        </p:nvSpPr>
        <p:spPr>
          <a:xfrm>
            <a:off x="3226077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상품 페이지</a:t>
            </a:r>
          </a:p>
        </p:txBody>
      </p:sp>
    </p:spTree>
    <p:extLst>
      <p:ext uri="{BB962C8B-B14F-4D97-AF65-F5344CB8AC3E}">
        <p14:creationId xmlns:p14="http://schemas.microsoft.com/office/powerpoint/2010/main" val="1207816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구매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98833" y="2284540"/>
            <a:ext cx="322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상품페이지로 돌아가기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구매 완료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F11F37-B67D-4EFF-B123-FBA65326AB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4" y="1826703"/>
            <a:ext cx="4139005" cy="15784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7788A6-251C-4873-AB55-6F05397BD777}"/>
              </a:ext>
            </a:extLst>
          </p:cNvPr>
          <p:cNvSpPr txBox="1"/>
          <p:nvPr/>
        </p:nvSpPr>
        <p:spPr>
          <a:xfrm>
            <a:off x="2454625" y="3146314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189F28-571C-4FAD-8B20-9163587943FA}"/>
              </a:ext>
            </a:extLst>
          </p:cNvPr>
          <p:cNvSpPr txBox="1"/>
          <p:nvPr/>
        </p:nvSpPr>
        <p:spPr>
          <a:xfrm>
            <a:off x="3310338" y="3121826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628C19-4E7D-45AF-840C-FA4A1B6E5F5A}"/>
              </a:ext>
            </a:extLst>
          </p:cNvPr>
          <p:cNvSpPr/>
          <p:nvPr/>
        </p:nvSpPr>
        <p:spPr>
          <a:xfrm>
            <a:off x="3915495" y="3227696"/>
            <a:ext cx="144714" cy="177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663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8885567-28E4-4459-AEDF-87123219B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47" y="1406130"/>
            <a:ext cx="4207435" cy="2917806"/>
          </a:xfrm>
          <a:prstGeom prst="rect">
            <a:avLst/>
          </a:prstGeom>
        </p:spPr>
      </p:pic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로그인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07948" y="2337700"/>
            <a:ext cx="322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아이디 비밀번호 찾기로 이동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로그인 및 회원 가입으로 이동</a:t>
            </a:r>
            <a:endParaRPr lang="en-US" altLang="ko-KR" sz="1200" dirty="0">
              <a:latin typeface="+mn-ea"/>
              <a:ea typeface="+mn-ea"/>
            </a:endParaRPr>
          </a:p>
          <a:p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C3F5B-B8E0-4285-848F-EACC058F9F4F}"/>
              </a:ext>
            </a:extLst>
          </p:cNvPr>
          <p:cNvSpPr txBox="1"/>
          <p:nvPr/>
        </p:nvSpPr>
        <p:spPr>
          <a:xfrm>
            <a:off x="3544840" y="2525031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3443DE-3D03-4125-AA37-184177814843}"/>
              </a:ext>
            </a:extLst>
          </p:cNvPr>
          <p:cNvSpPr txBox="1"/>
          <p:nvPr/>
        </p:nvSpPr>
        <p:spPr>
          <a:xfrm>
            <a:off x="3543374" y="2754400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37066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6BC684-C62A-4B62-AEAC-13B08F70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63" y="1444386"/>
            <a:ext cx="4203386" cy="2904652"/>
          </a:xfrm>
          <a:prstGeom prst="rect">
            <a:avLst/>
          </a:prstGeom>
        </p:spPr>
      </p:pic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회원가입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10449" y="2338643"/>
            <a:ext cx="3228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해당 내용 형식 검사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주소검색 클릭 시 카카오 </a:t>
            </a:r>
            <a:r>
              <a:rPr lang="en-US" altLang="ko-KR" sz="1200" dirty="0">
                <a:latin typeface="+mn-ea"/>
                <a:ea typeface="+mn-ea"/>
              </a:rPr>
              <a:t>API </a:t>
            </a:r>
            <a:r>
              <a:rPr lang="ko-KR" altLang="en-US" sz="1200" dirty="0">
                <a:latin typeface="+mn-ea"/>
                <a:ea typeface="+mn-ea"/>
              </a:rPr>
              <a:t>실행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입력 값 전부 올바를 시 가입 진행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788A6-251C-4873-AB55-6F05397BD777}"/>
              </a:ext>
            </a:extLst>
          </p:cNvPr>
          <p:cNvSpPr txBox="1"/>
          <p:nvPr/>
        </p:nvSpPr>
        <p:spPr>
          <a:xfrm>
            <a:off x="3736425" y="2184754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CFFBE-E9BA-4F56-AA9B-84D2B1895818}"/>
              </a:ext>
            </a:extLst>
          </p:cNvPr>
          <p:cNvSpPr txBox="1"/>
          <p:nvPr/>
        </p:nvSpPr>
        <p:spPr>
          <a:xfrm>
            <a:off x="3736425" y="2766376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862D84-A4D2-4249-AFC0-25979CCB2C71}"/>
              </a:ext>
            </a:extLst>
          </p:cNvPr>
          <p:cNvSpPr txBox="1"/>
          <p:nvPr/>
        </p:nvSpPr>
        <p:spPr>
          <a:xfrm>
            <a:off x="3736425" y="4011855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8651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F38E4E-B6F0-4777-B9CD-7ABA08592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095" y="1221667"/>
            <a:ext cx="2517722" cy="2700166"/>
          </a:xfrm>
          <a:prstGeom prst="rect">
            <a:avLst/>
          </a:prstGeom>
        </p:spPr>
      </p:pic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409519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아이디 비밀번호 찾기</a:t>
            </a:r>
            <a:endParaRPr lang="ko-KR" altLang="en-US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09196" y="2338559"/>
            <a:ext cx="279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휴대폰 또는 이메일 인증 선택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해당 내용 있으면 팝업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788A6-251C-4873-AB55-6F05397BD777}"/>
              </a:ext>
            </a:extLst>
          </p:cNvPr>
          <p:cNvSpPr txBox="1"/>
          <p:nvPr/>
        </p:nvSpPr>
        <p:spPr>
          <a:xfrm>
            <a:off x="2159085" y="1718140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1246F-93E1-44AB-B979-65B233001DCE}"/>
              </a:ext>
            </a:extLst>
          </p:cNvPr>
          <p:cNvSpPr txBox="1"/>
          <p:nvPr/>
        </p:nvSpPr>
        <p:spPr>
          <a:xfrm>
            <a:off x="1980015" y="3339453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18385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7B4233-C951-4A95-B96B-026ABAB8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73" y="1444705"/>
            <a:ext cx="4205176" cy="2880000"/>
          </a:xfrm>
          <a:prstGeom prst="rect">
            <a:avLst/>
          </a:prstGeom>
        </p:spPr>
      </p:pic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26077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마이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10449" y="2338643"/>
            <a:ext cx="322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해당 유저 아이디 표시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세부 메뉴 변경 버튼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내용 출력 부분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D53521-79EB-499B-A731-F81BB156B503}"/>
              </a:ext>
            </a:extLst>
          </p:cNvPr>
          <p:cNvSpPr txBox="1"/>
          <p:nvPr/>
        </p:nvSpPr>
        <p:spPr>
          <a:xfrm>
            <a:off x="1221796" y="1858998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E3197-294B-46DC-B826-FFFEFE476282}"/>
              </a:ext>
            </a:extLst>
          </p:cNvPr>
          <p:cNvSpPr txBox="1"/>
          <p:nvPr/>
        </p:nvSpPr>
        <p:spPr>
          <a:xfrm>
            <a:off x="1221796" y="2571750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62994-F1E2-4AFC-BA94-8F850D2F236B}"/>
              </a:ext>
            </a:extLst>
          </p:cNvPr>
          <p:cNvSpPr txBox="1"/>
          <p:nvPr/>
        </p:nvSpPr>
        <p:spPr>
          <a:xfrm>
            <a:off x="4501950" y="2424081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8181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구현파트 분배 계획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44" name="Google Shape;544;p47"/>
          <p:cNvSpPr txBox="1">
            <a:spLocks noGrp="1"/>
          </p:cNvSpPr>
          <p:nvPr>
            <p:ph type="subTitle" idx="1"/>
          </p:nvPr>
        </p:nvSpPr>
        <p:spPr>
          <a:xfrm>
            <a:off x="4201197" y="1440206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+mn-ea"/>
                <a:ea typeface="+mn-ea"/>
              </a:rPr>
              <a:t>DB,</a:t>
            </a:r>
            <a:r>
              <a:rPr lang="ko-KR" altLang="en-US" sz="1000" dirty="0">
                <a:latin typeface="+mn-ea"/>
                <a:ea typeface="+mn-ea"/>
              </a:rPr>
              <a:t> 형상관리자</a:t>
            </a:r>
            <a:r>
              <a:rPr lang="en-US" altLang="ko-KR" sz="1000" dirty="0">
                <a:latin typeface="+mn-ea"/>
                <a:ea typeface="+mn-ea"/>
              </a:rPr>
              <a:t>,</a:t>
            </a:r>
            <a:r>
              <a:rPr lang="ko-KR" altLang="en-US" sz="1000" dirty="0">
                <a:latin typeface="+mn-ea"/>
                <a:ea typeface="+mn-ea"/>
              </a:rPr>
              <a:t>팀장</a:t>
            </a:r>
            <a:endParaRPr lang="en-US" altLang="ko-KR" sz="10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n-ea"/>
                <a:ea typeface="+mn-ea"/>
              </a:rPr>
              <a:t>메인 페이지 구현</a:t>
            </a:r>
            <a:endParaRPr lang="en-US" altLang="ko-KR" sz="10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n-ea"/>
                <a:ea typeface="+mn-ea"/>
              </a:rPr>
              <a:t>판매자 페이지 구현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545" name="Google Shape;545;p47"/>
          <p:cNvSpPr txBox="1">
            <a:spLocks noGrp="1"/>
          </p:cNvSpPr>
          <p:nvPr>
            <p:ph type="subTitle" idx="2"/>
          </p:nvPr>
        </p:nvSpPr>
        <p:spPr>
          <a:xfrm>
            <a:off x="4201197" y="2142822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n-ea"/>
                <a:ea typeface="+mn-ea"/>
              </a:rPr>
              <a:t>카테고리 구현</a:t>
            </a:r>
            <a:endParaRPr lang="en-US" altLang="ko-KR" sz="1000" dirty="0">
              <a:latin typeface="+mn-ea"/>
              <a:ea typeface="+mn-ea"/>
            </a:endParaRPr>
          </a:p>
          <a:p>
            <a:pPr marL="0" indent="0" algn="l"/>
            <a:r>
              <a:rPr lang="ko-KR" altLang="en-US" sz="1000" dirty="0">
                <a:latin typeface="+mn-ea"/>
                <a:ea typeface="+mn-ea"/>
              </a:rPr>
              <a:t>상품 목록 구현</a:t>
            </a:r>
            <a:endParaRPr sz="1000" dirty="0">
              <a:latin typeface="+mn-ea"/>
              <a:ea typeface="+mn-ea"/>
            </a:endParaRPr>
          </a:p>
        </p:txBody>
      </p:sp>
      <p:sp>
        <p:nvSpPr>
          <p:cNvPr id="546" name="Google Shape;546;p47"/>
          <p:cNvSpPr txBox="1">
            <a:spLocks noGrp="1"/>
          </p:cNvSpPr>
          <p:nvPr>
            <p:ph type="subTitle" idx="13"/>
          </p:nvPr>
        </p:nvSpPr>
        <p:spPr>
          <a:xfrm>
            <a:off x="3120989" y="3786131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김진성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547" name="Google Shape;547;p47"/>
          <p:cNvSpPr txBox="1">
            <a:spLocks noGrp="1"/>
          </p:cNvSpPr>
          <p:nvPr>
            <p:ph type="subTitle" idx="8"/>
          </p:nvPr>
        </p:nvSpPr>
        <p:spPr>
          <a:xfrm>
            <a:off x="3129280" y="2234574"/>
            <a:ext cx="1618433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+mj-ea"/>
                <a:ea typeface="+mj-ea"/>
              </a:rPr>
              <a:t>박현옥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548" name="Google Shape;548;p47"/>
          <p:cNvSpPr txBox="1">
            <a:spLocks noGrp="1"/>
          </p:cNvSpPr>
          <p:nvPr>
            <p:ph type="subTitle" idx="7"/>
          </p:nvPr>
        </p:nvSpPr>
        <p:spPr>
          <a:xfrm>
            <a:off x="3115531" y="1509560"/>
            <a:ext cx="1617458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정기선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549" name="Google Shape;549;p47"/>
          <p:cNvSpPr txBox="1">
            <a:spLocks noGrp="1"/>
          </p:cNvSpPr>
          <p:nvPr>
            <p:ph type="subTitle" idx="3"/>
          </p:nvPr>
        </p:nvSpPr>
        <p:spPr>
          <a:xfrm>
            <a:off x="4179511" y="3794827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n-ea"/>
                <a:ea typeface="+mn-ea"/>
              </a:rPr>
              <a:t>상품 페이지 구현</a:t>
            </a:r>
            <a:endParaRPr lang="en-US" altLang="ko-KR" sz="10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n-ea"/>
                <a:ea typeface="+mn-ea"/>
              </a:rPr>
              <a:t>상품 상세페이지 구현</a:t>
            </a:r>
            <a:endParaRPr sz="1000" dirty="0">
              <a:latin typeface="+mn-ea"/>
              <a:ea typeface="+mn-ea"/>
            </a:endParaRPr>
          </a:p>
        </p:txBody>
      </p:sp>
      <p:grpSp>
        <p:nvGrpSpPr>
          <p:cNvPr id="571" name="Google Shape;571;p47"/>
          <p:cNvGrpSpPr/>
          <p:nvPr/>
        </p:nvGrpSpPr>
        <p:grpSpPr>
          <a:xfrm>
            <a:off x="2704978" y="3904781"/>
            <a:ext cx="345000" cy="255300"/>
            <a:chOff x="3247763" y="3702400"/>
            <a:chExt cx="345000" cy="255300"/>
          </a:xfrm>
        </p:grpSpPr>
        <p:sp>
          <p:nvSpPr>
            <p:cNvPr id="572" name="Google Shape;572;p47"/>
            <p:cNvSpPr/>
            <p:nvPr/>
          </p:nvSpPr>
          <p:spPr>
            <a:xfrm>
              <a:off x="3466638" y="3704450"/>
              <a:ext cx="47175" cy="212500"/>
            </a:xfrm>
            <a:custGeom>
              <a:avLst/>
              <a:gdLst/>
              <a:ahLst/>
              <a:cxnLst/>
              <a:rect l="l" t="t" r="r" b="b"/>
              <a:pathLst>
                <a:path w="1887" h="8500" extrusionOk="0">
                  <a:moveTo>
                    <a:pt x="564" y="1"/>
                  </a:moveTo>
                  <a:lnTo>
                    <a:pt x="134" y="431"/>
                  </a:lnTo>
                  <a:lnTo>
                    <a:pt x="984" y="1323"/>
                  </a:lnTo>
                  <a:lnTo>
                    <a:pt x="134" y="2184"/>
                  </a:lnTo>
                  <a:cubicBezTo>
                    <a:pt x="52" y="2266"/>
                    <a:pt x="52" y="2307"/>
                    <a:pt x="52" y="2400"/>
                  </a:cubicBezTo>
                  <a:cubicBezTo>
                    <a:pt x="52" y="2482"/>
                    <a:pt x="52" y="2564"/>
                    <a:pt x="134" y="2605"/>
                  </a:cubicBezTo>
                  <a:lnTo>
                    <a:pt x="984" y="3507"/>
                  </a:lnTo>
                  <a:lnTo>
                    <a:pt x="134" y="4399"/>
                  </a:lnTo>
                  <a:cubicBezTo>
                    <a:pt x="0" y="4491"/>
                    <a:pt x="0" y="4706"/>
                    <a:pt x="134" y="4788"/>
                  </a:cubicBezTo>
                  <a:lnTo>
                    <a:pt x="984" y="5680"/>
                  </a:lnTo>
                  <a:lnTo>
                    <a:pt x="134" y="6582"/>
                  </a:lnTo>
                  <a:cubicBezTo>
                    <a:pt x="0" y="6664"/>
                    <a:pt x="0" y="6839"/>
                    <a:pt x="93" y="6962"/>
                  </a:cubicBezTo>
                  <a:lnTo>
                    <a:pt x="1415" y="8499"/>
                  </a:lnTo>
                  <a:lnTo>
                    <a:pt x="1887" y="8120"/>
                  </a:lnTo>
                  <a:lnTo>
                    <a:pt x="728" y="6798"/>
                  </a:lnTo>
                  <a:lnTo>
                    <a:pt x="1630" y="5895"/>
                  </a:lnTo>
                  <a:cubicBezTo>
                    <a:pt x="1671" y="5854"/>
                    <a:pt x="1712" y="5772"/>
                    <a:pt x="1712" y="5680"/>
                  </a:cubicBezTo>
                  <a:cubicBezTo>
                    <a:pt x="1712" y="5598"/>
                    <a:pt x="1671" y="5516"/>
                    <a:pt x="1630" y="5475"/>
                  </a:cubicBezTo>
                  <a:lnTo>
                    <a:pt x="728" y="4573"/>
                  </a:lnTo>
                  <a:lnTo>
                    <a:pt x="1630" y="3722"/>
                  </a:lnTo>
                  <a:cubicBezTo>
                    <a:pt x="1671" y="3630"/>
                    <a:pt x="1712" y="3589"/>
                    <a:pt x="1712" y="3507"/>
                  </a:cubicBezTo>
                  <a:cubicBezTo>
                    <a:pt x="1712" y="3425"/>
                    <a:pt x="1671" y="3333"/>
                    <a:pt x="1630" y="3292"/>
                  </a:cubicBezTo>
                  <a:lnTo>
                    <a:pt x="728" y="2400"/>
                  </a:lnTo>
                  <a:lnTo>
                    <a:pt x="1630" y="1539"/>
                  </a:lnTo>
                  <a:cubicBezTo>
                    <a:pt x="1753" y="1416"/>
                    <a:pt x="1753" y="1200"/>
                    <a:pt x="1630" y="1118"/>
                  </a:cubicBezTo>
                  <a:lnTo>
                    <a:pt x="56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3247763" y="3702400"/>
              <a:ext cx="345000" cy="255300"/>
            </a:xfrm>
            <a:custGeom>
              <a:avLst/>
              <a:gdLst/>
              <a:ahLst/>
              <a:cxnLst/>
              <a:rect l="l" t="t" r="r" b="b"/>
              <a:pathLst>
                <a:path w="13800" h="10212" extrusionOk="0">
                  <a:moveTo>
                    <a:pt x="5167" y="595"/>
                  </a:moveTo>
                  <a:cubicBezTo>
                    <a:pt x="5731" y="595"/>
                    <a:pt x="6244" y="852"/>
                    <a:pt x="6623" y="1282"/>
                  </a:cubicBezTo>
                  <a:lnTo>
                    <a:pt x="6623" y="2092"/>
                  </a:lnTo>
                  <a:lnTo>
                    <a:pt x="6623" y="8540"/>
                  </a:lnTo>
                  <a:cubicBezTo>
                    <a:pt x="6192" y="8243"/>
                    <a:pt x="5680" y="8069"/>
                    <a:pt x="5167" y="8069"/>
                  </a:cubicBezTo>
                  <a:lnTo>
                    <a:pt x="605" y="8069"/>
                  </a:lnTo>
                  <a:lnTo>
                    <a:pt x="605" y="595"/>
                  </a:lnTo>
                  <a:close/>
                  <a:moveTo>
                    <a:pt x="13204" y="595"/>
                  </a:moveTo>
                  <a:lnTo>
                    <a:pt x="13204" y="8069"/>
                  </a:lnTo>
                  <a:lnTo>
                    <a:pt x="8632" y="8069"/>
                  </a:lnTo>
                  <a:cubicBezTo>
                    <a:pt x="8120" y="8069"/>
                    <a:pt x="7607" y="8243"/>
                    <a:pt x="7177" y="8540"/>
                  </a:cubicBezTo>
                  <a:lnTo>
                    <a:pt x="7177" y="2092"/>
                  </a:lnTo>
                  <a:lnTo>
                    <a:pt x="7177" y="1282"/>
                  </a:lnTo>
                  <a:cubicBezTo>
                    <a:pt x="7566" y="852"/>
                    <a:pt x="8079" y="595"/>
                    <a:pt x="8632" y="595"/>
                  </a:cubicBezTo>
                  <a:close/>
                  <a:moveTo>
                    <a:pt x="5167" y="8674"/>
                  </a:moveTo>
                  <a:cubicBezTo>
                    <a:pt x="5598" y="8674"/>
                    <a:pt x="6028" y="8838"/>
                    <a:pt x="6367" y="9094"/>
                  </a:cubicBezTo>
                  <a:cubicBezTo>
                    <a:pt x="6151" y="9227"/>
                    <a:pt x="5936" y="9401"/>
                    <a:pt x="5854" y="9606"/>
                  </a:cubicBezTo>
                  <a:lnTo>
                    <a:pt x="605" y="9606"/>
                  </a:lnTo>
                  <a:lnTo>
                    <a:pt x="605" y="8674"/>
                  </a:lnTo>
                  <a:close/>
                  <a:moveTo>
                    <a:pt x="13204" y="8674"/>
                  </a:moveTo>
                  <a:lnTo>
                    <a:pt x="13204" y="9606"/>
                  </a:lnTo>
                  <a:lnTo>
                    <a:pt x="7945" y="9606"/>
                  </a:lnTo>
                  <a:cubicBezTo>
                    <a:pt x="7863" y="9401"/>
                    <a:pt x="7648" y="9227"/>
                    <a:pt x="7433" y="9094"/>
                  </a:cubicBezTo>
                  <a:cubicBezTo>
                    <a:pt x="7781" y="8838"/>
                    <a:pt x="8202" y="8674"/>
                    <a:pt x="8632" y="8674"/>
                  </a:cubicBezTo>
                  <a:close/>
                  <a:moveTo>
                    <a:pt x="298" y="1"/>
                  </a:moveTo>
                  <a:cubicBezTo>
                    <a:pt x="134" y="1"/>
                    <a:pt x="1" y="124"/>
                    <a:pt x="1" y="298"/>
                  </a:cubicBezTo>
                  <a:lnTo>
                    <a:pt x="1" y="8417"/>
                  </a:lnTo>
                  <a:lnTo>
                    <a:pt x="1" y="9914"/>
                  </a:lnTo>
                  <a:cubicBezTo>
                    <a:pt x="1" y="10078"/>
                    <a:pt x="134" y="10211"/>
                    <a:pt x="298" y="10211"/>
                  </a:cubicBezTo>
                  <a:lnTo>
                    <a:pt x="6028" y="10211"/>
                  </a:lnTo>
                  <a:cubicBezTo>
                    <a:pt x="6151" y="10211"/>
                    <a:pt x="6285" y="10119"/>
                    <a:pt x="6326" y="9996"/>
                  </a:cubicBezTo>
                  <a:cubicBezTo>
                    <a:pt x="6408" y="9740"/>
                    <a:pt x="6623" y="9565"/>
                    <a:pt x="6879" y="9565"/>
                  </a:cubicBezTo>
                  <a:lnTo>
                    <a:pt x="6920" y="9565"/>
                  </a:lnTo>
                  <a:cubicBezTo>
                    <a:pt x="7177" y="9565"/>
                    <a:pt x="7392" y="9740"/>
                    <a:pt x="7474" y="9996"/>
                  </a:cubicBezTo>
                  <a:cubicBezTo>
                    <a:pt x="7525" y="10119"/>
                    <a:pt x="7648" y="10211"/>
                    <a:pt x="7781" y="10211"/>
                  </a:cubicBezTo>
                  <a:lnTo>
                    <a:pt x="13502" y="10211"/>
                  </a:lnTo>
                  <a:cubicBezTo>
                    <a:pt x="13676" y="10211"/>
                    <a:pt x="13799" y="10078"/>
                    <a:pt x="13799" y="9914"/>
                  </a:cubicBezTo>
                  <a:lnTo>
                    <a:pt x="13799" y="8376"/>
                  </a:lnTo>
                  <a:lnTo>
                    <a:pt x="13799" y="298"/>
                  </a:lnTo>
                  <a:cubicBezTo>
                    <a:pt x="13799" y="124"/>
                    <a:pt x="13676" y="1"/>
                    <a:pt x="13502" y="1"/>
                  </a:cubicBezTo>
                  <a:lnTo>
                    <a:pt x="8632" y="1"/>
                  </a:lnTo>
                  <a:cubicBezTo>
                    <a:pt x="7986" y="1"/>
                    <a:pt x="7351" y="257"/>
                    <a:pt x="6879" y="729"/>
                  </a:cubicBezTo>
                  <a:cubicBezTo>
                    <a:pt x="6449" y="257"/>
                    <a:pt x="5813" y="1"/>
                    <a:pt x="516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3291588" y="3751625"/>
              <a:ext cx="93050" cy="14875"/>
            </a:xfrm>
            <a:custGeom>
              <a:avLst/>
              <a:gdLst/>
              <a:ahLst/>
              <a:cxnLst/>
              <a:rect l="l" t="t" r="r" b="b"/>
              <a:pathLst>
                <a:path w="3722" h="595" extrusionOk="0">
                  <a:moveTo>
                    <a:pt x="339" y="0"/>
                  </a:moveTo>
                  <a:cubicBezTo>
                    <a:pt x="175" y="0"/>
                    <a:pt x="1" y="164"/>
                    <a:pt x="42" y="338"/>
                  </a:cubicBezTo>
                  <a:cubicBezTo>
                    <a:pt x="83" y="513"/>
                    <a:pt x="216" y="595"/>
                    <a:pt x="339" y="595"/>
                  </a:cubicBezTo>
                  <a:lnTo>
                    <a:pt x="3373" y="595"/>
                  </a:lnTo>
                  <a:cubicBezTo>
                    <a:pt x="3589" y="595"/>
                    <a:pt x="3722" y="461"/>
                    <a:pt x="3671" y="256"/>
                  </a:cubicBezTo>
                  <a:cubicBezTo>
                    <a:pt x="3671" y="123"/>
                    <a:pt x="3548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3291588" y="3800575"/>
              <a:ext cx="93050" cy="15125"/>
            </a:xfrm>
            <a:custGeom>
              <a:avLst/>
              <a:gdLst/>
              <a:ahLst/>
              <a:cxnLst/>
              <a:rect l="l" t="t" r="r" b="b"/>
              <a:pathLst>
                <a:path w="3722" h="605" extrusionOk="0">
                  <a:moveTo>
                    <a:pt x="339" y="0"/>
                  </a:moveTo>
                  <a:cubicBezTo>
                    <a:pt x="175" y="0"/>
                    <a:pt x="1" y="174"/>
                    <a:pt x="42" y="349"/>
                  </a:cubicBezTo>
                  <a:cubicBezTo>
                    <a:pt x="83" y="513"/>
                    <a:pt x="216" y="605"/>
                    <a:pt x="339" y="605"/>
                  </a:cubicBezTo>
                  <a:lnTo>
                    <a:pt x="3373" y="605"/>
                  </a:lnTo>
                  <a:cubicBezTo>
                    <a:pt x="3589" y="605"/>
                    <a:pt x="3722" y="472"/>
                    <a:pt x="3671" y="256"/>
                  </a:cubicBezTo>
                  <a:cubicBezTo>
                    <a:pt x="3671" y="133"/>
                    <a:pt x="3548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3291588" y="3849775"/>
              <a:ext cx="82300" cy="14875"/>
            </a:xfrm>
            <a:custGeom>
              <a:avLst/>
              <a:gdLst/>
              <a:ahLst/>
              <a:cxnLst/>
              <a:rect l="l" t="t" r="r" b="b"/>
              <a:pathLst>
                <a:path w="3292" h="595" extrusionOk="0">
                  <a:moveTo>
                    <a:pt x="339" y="0"/>
                  </a:moveTo>
                  <a:cubicBezTo>
                    <a:pt x="175" y="0"/>
                    <a:pt x="1" y="175"/>
                    <a:pt x="42" y="339"/>
                  </a:cubicBezTo>
                  <a:cubicBezTo>
                    <a:pt x="83" y="513"/>
                    <a:pt x="216" y="595"/>
                    <a:pt x="339" y="595"/>
                  </a:cubicBezTo>
                  <a:lnTo>
                    <a:pt x="2953" y="595"/>
                  </a:lnTo>
                  <a:cubicBezTo>
                    <a:pt x="3117" y="595"/>
                    <a:pt x="3291" y="431"/>
                    <a:pt x="3250" y="257"/>
                  </a:cubicBezTo>
                  <a:cubicBezTo>
                    <a:pt x="3250" y="123"/>
                    <a:pt x="3076" y="0"/>
                    <a:pt x="295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47"/>
          <p:cNvGrpSpPr/>
          <p:nvPr/>
        </p:nvGrpSpPr>
        <p:grpSpPr>
          <a:xfrm>
            <a:off x="2701131" y="1577695"/>
            <a:ext cx="343950" cy="277075"/>
            <a:chOff x="4735263" y="2554500"/>
            <a:chExt cx="343950" cy="277075"/>
          </a:xfrm>
        </p:grpSpPr>
        <p:sp>
          <p:nvSpPr>
            <p:cNvPr id="578" name="Google Shape;578;p47"/>
            <p:cNvSpPr/>
            <p:nvPr/>
          </p:nvSpPr>
          <p:spPr>
            <a:xfrm>
              <a:off x="4942588" y="260345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16" y="605"/>
                    <a:pt x="339" y="605"/>
                  </a:cubicBezTo>
                  <a:lnTo>
                    <a:pt x="3414" y="605"/>
                  </a:lnTo>
                  <a:cubicBezTo>
                    <a:pt x="3589" y="605"/>
                    <a:pt x="3712" y="431"/>
                    <a:pt x="3671" y="257"/>
                  </a:cubicBezTo>
                  <a:cubicBezTo>
                    <a:pt x="3671" y="93"/>
                    <a:pt x="3548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4833663" y="2652650"/>
              <a:ext cx="38475" cy="14900"/>
            </a:xfrm>
            <a:custGeom>
              <a:avLst/>
              <a:gdLst/>
              <a:ahLst/>
              <a:cxnLst/>
              <a:rect l="l" t="t" r="r" b="b"/>
              <a:pathLst>
                <a:path w="1539" h="596" extrusionOk="0">
                  <a:moveTo>
                    <a:pt x="339" y="1"/>
                  </a:moveTo>
                  <a:cubicBezTo>
                    <a:pt x="124" y="1"/>
                    <a:pt x="1" y="175"/>
                    <a:pt x="42" y="339"/>
                  </a:cubicBezTo>
                  <a:cubicBezTo>
                    <a:pt x="42" y="472"/>
                    <a:pt x="165" y="596"/>
                    <a:pt x="339" y="596"/>
                  </a:cubicBezTo>
                  <a:lnTo>
                    <a:pt x="1190" y="596"/>
                  </a:lnTo>
                  <a:cubicBezTo>
                    <a:pt x="1364" y="596"/>
                    <a:pt x="1538" y="431"/>
                    <a:pt x="1497" y="257"/>
                  </a:cubicBezTo>
                  <a:cubicBezTo>
                    <a:pt x="1446" y="83"/>
                    <a:pt x="1323" y="1"/>
                    <a:pt x="119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4942588" y="2652650"/>
              <a:ext cx="92800" cy="14900"/>
            </a:xfrm>
            <a:custGeom>
              <a:avLst/>
              <a:gdLst/>
              <a:ahLst/>
              <a:cxnLst/>
              <a:rect l="l" t="t" r="r" b="b"/>
              <a:pathLst>
                <a:path w="3712" h="596" extrusionOk="0">
                  <a:moveTo>
                    <a:pt x="339" y="1"/>
                  </a:moveTo>
                  <a:cubicBezTo>
                    <a:pt x="165" y="1"/>
                    <a:pt x="1" y="175"/>
                    <a:pt x="42" y="339"/>
                  </a:cubicBezTo>
                  <a:cubicBezTo>
                    <a:pt x="83" y="472"/>
                    <a:pt x="216" y="596"/>
                    <a:pt x="339" y="596"/>
                  </a:cubicBezTo>
                  <a:lnTo>
                    <a:pt x="3414" y="596"/>
                  </a:lnTo>
                  <a:cubicBezTo>
                    <a:pt x="3589" y="596"/>
                    <a:pt x="3712" y="431"/>
                    <a:pt x="3671" y="257"/>
                  </a:cubicBezTo>
                  <a:cubicBezTo>
                    <a:pt x="3671" y="83"/>
                    <a:pt x="3548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4942588" y="270187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513"/>
                    <a:pt x="216" y="595"/>
                    <a:pt x="339" y="595"/>
                  </a:cubicBezTo>
                  <a:lnTo>
                    <a:pt x="3414" y="595"/>
                  </a:lnTo>
                  <a:cubicBezTo>
                    <a:pt x="3589" y="595"/>
                    <a:pt x="3712" y="472"/>
                    <a:pt x="3671" y="256"/>
                  </a:cubicBezTo>
                  <a:cubicBezTo>
                    <a:pt x="3671" y="123"/>
                    <a:pt x="3548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4735263" y="2554500"/>
              <a:ext cx="343950" cy="277075"/>
            </a:xfrm>
            <a:custGeom>
              <a:avLst/>
              <a:gdLst/>
              <a:ahLst/>
              <a:cxnLst/>
              <a:rect l="l" t="t" r="r" b="b"/>
              <a:pathLst>
                <a:path w="13758" h="11083" extrusionOk="0">
                  <a:moveTo>
                    <a:pt x="1753" y="595"/>
                  </a:moveTo>
                  <a:lnTo>
                    <a:pt x="1753" y="8069"/>
                  </a:lnTo>
                  <a:lnTo>
                    <a:pt x="605" y="8069"/>
                  </a:lnTo>
                  <a:lnTo>
                    <a:pt x="605" y="595"/>
                  </a:lnTo>
                  <a:close/>
                  <a:moveTo>
                    <a:pt x="5126" y="595"/>
                  </a:moveTo>
                  <a:cubicBezTo>
                    <a:pt x="5690" y="595"/>
                    <a:pt x="6243" y="851"/>
                    <a:pt x="6582" y="1282"/>
                  </a:cubicBezTo>
                  <a:lnTo>
                    <a:pt x="6582" y="8540"/>
                  </a:lnTo>
                  <a:cubicBezTo>
                    <a:pt x="6151" y="8243"/>
                    <a:pt x="5639" y="8069"/>
                    <a:pt x="5126" y="8069"/>
                  </a:cubicBezTo>
                  <a:lnTo>
                    <a:pt x="4101" y="8069"/>
                  </a:lnTo>
                  <a:lnTo>
                    <a:pt x="4101" y="6449"/>
                  </a:lnTo>
                  <a:cubicBezTo>
                    <a:pt x="4152" y="6490"/>
                    <a:pt x="4193" y="6490"/>
                    <a:pt x="4234" y="6490"/>
                  </a:cubicBezTo>
                  <a:lnTo>
                    <a:pt x="5126" y="6490"/>
                  </a:lnTo>
                  <a:cubicBezTo>
                    <a:pt x="5259" y="6490"/>
                    <a:pt x="5382" y="6408"/>
                    <a:pt x="5433" y="6233"/>
                  </a:cubicBezTo>
                  <a:cubicBezTo>
                    <a:pt x="5433" y="6059"/>
                    <a:pt x="5300" y="5895"/>
                    <a:pt x="5126" y="5895"/>
                  </a:cubicBezTo>
                  <a:lnTo>
                    <a:pt x="4234" y="5895"/>
                  </a:lnTo>
                  <a:cubicBezTo>
                    <a:pt x="4193" y="5895"/>
                    <a:pt x="4152" y="5936"/>
                    <a:pt x="4101" y="5936"/>
                  </a:cubicBezTo>
                  <a:lnTo>
                    <a:pt x="4101" y="2522"/>
                  </a:lnTo>
                  <a:cubicBezTo>
                    <a:pt x="4152" y="2522"/>
                    <a:pt x="4193" y="2563"/>
                    <a:pt x="4234" y="2563"/>
                  </a:cubicBezTo>
                  <a:lnTo>
                    <a:pt x="5126" y="2563"/>
                  </a:lnTo>
                  <a:cubicBezTo>
                    <a:pt x="5259" y="2563"/>
                    <a:pt x="5382" y="2430"/>
                    <a:pt x="5433" y="2307"/>
                  </a:cubicBezTo>
                  <a:cubicBezTo>
                    <a:pt x="5433" y="2133"/>
                    <a:pt x="5300" y="1959"/>
                    <a:pt x="5126" y="1959"/>
                  </a:cubicBezTo>
                  <a:lnTo>
                    <a:pt x="4234" y="1959"/>
                  </a:lnTo>
                  <a:cubicBezTo>
                    <a:pt x="4193" y="1959"/>
                    <a:pt x="4152" y="1959"/>
                    <a:pt x="4101" y="2010"/>
                  </a:cubicBezTo>
                  <a:lnTo>
                    <a:pt x="4101" y="595"/>
                  </a:lnTo>
                  <a:close/>
                  <a:moveTo>
                    <a:pt x="13163" y="595"/>
                  </a:moveTo>
                  <a:lnTo>
                    <a:pt x="13163" y="8069"/>
                  </a:lnTo>
                  <a:lnTo>
                    <a:pt x="8632" y="8069"/>
                  </a:lnTo>
                  <a:cubicBezTo>
                    <a:pt x="8119" y="8069"/>
                    <a:pt x="7607" y="8243"/>
                    <a:pt x="7176" y="8540"/>
                  </a:cubicBezTo>
                  <a:lnTo>
                    <a:pt x="7176" y="1282"/>
                  </a:lnTo>
                  <a:cubicBezTo>
                    <a:pt x="7525" y="851"/>
                    <a:pt x="8078" y="595"/>
                    <a:pt x="8632" y="595"/>
                  </a:cubicBezTo>
                  <a:close/>
                  <a:moveTo>
                    <a:pt x="1753" y="8673"/>
                  </a:moveTo>
                  <a:lnTo>
                    <a:pt x="1753" y="9606"/>
                  </a:lnTo>
                  <a:lnTo>
                    <a:pt x="605" y="9606"/>
                  </a:lnTo>
                  <a:lnTo>
                    <a:pt x="605" y="8673"/>
                  </a:lnTo>
                  <a:close/>
                  <a:moveTo>
                    <a:pt x="5126" y="8673"/>
                  </a:moveTo>
                  <a:cubicBezTo>
                    <a:pt x="5556" y="8673"/>
                    <a:pt x="5987" y="8837"/>
                    <a:pt x="6325" y="9094"/>
                  </a:cubicBezTo>
                  <a:cubicBezTo>
                    <a:pt x="6110" y="9227"/>
                    <a:pt x="5946" y="9391"/>
                    <a:pt x="5813" y="9606"/>
                  </a:cubicBezTo>
                  <a:lnTo>
                    <a:pt x="4101" y="9606"/>
                  </a:lnTo>
                  <a:lnTo>
                    <a:pt x="4101" y="8673"/>
                  </a:lnTo>
                  <a:close/>
                  <a:moveTo>
                    <a:pt x="13163" y="8673"/>
                  </a:moveTo>
                  <a:lnTo>
                    <a:pt x="13163" y="9606"/>
                  </a:lnTo>
                  <a:lnTo>
                    <a:pt x="7945" y="9606"/>
                  </a:lnTo>
                  <a:cubicBezTo>
                    <a:pt x="7822" y="9391"/>
                    <a:pt x="7648" y="9227"/>
                    <a:pt x="7433" y="9094"/>
                  </a:cubicBezTo>
                  <a:cubicBezTo>
                    <a:pt x="7781" y="8837"/>
                    <a:pt x="8201" y="8673"/>
                    <a:pt x="8632" y="8673"/>
                  </a:cubicBezTo>
                  <a:close/>
                  <a:moveTo>
                    <a:pt x="3506" y="595"/>
                  </a:moveTo>
                  <a:lnTo>
                    <a:pt x="3506" y="10211"/>
                  </a:lnTo>
                  <a:lnTo>
                    <a:pt x="3127" y="9904"/>
                  </a:lnTo>
                  <a:cubicBezTo>
                    <a:pt x="3076" y="9863"/>
                    <a:pt x="2994" y="9821"/>
                    <a:pt x="2953" y="9821"/>
                  </a:cubicBezTo>
                  <a:cubicBezTo>
                    <a:pt x="2871" y="9821"/>
                    <a:pt x="2819" y="9863"/>
                    <a:pt x="2778" y="9904"/>
                  </a:cubicBezTo>
                  <a:lnTo>
                    <a:pt x="2358" y="10211"/>
                  </a:lnTo>
                  <a:lnTo>
                    <a:pt x="2358" y="595"/>
                  </a:lnTo>
                  <a:close/>
                  <a:moveTo>
                    <a:pt x="308" y="1"/>
                  </a:moveTo>
                  <a:cubicBezTo>
                    <a:pt x="133" y="1"/>
                    <a:pt x="0" y="124"/>
                    <a:pt x="0" y="298"/>
                  </a:cubicBezTo>
                  <a:lnTo>
                    <a:pt x="0" y="8366"/>
                  </a:lnTo>
                  <a:lnTo>
                    <a:pt x="0" y="9904"/>
                  </a:lnTo>
                  <a:cubicBezTo>
                    <a:pt x="0" y="10078"/>
                    <a:pt x="133" y="10211"/>
                    <a:pt x="308" y="10211"/>
                  </a:cubicBezTo>
                  <a:lnTo>
                    <a:pt x="1753" y="10211"/>
                  </a:lnTo>
                  <a:lnTo>
                    <a:pt x="1753" y="10765"/>
                  </a:lnTo>
                  <a:cubicBezTo>
                    <a:pt x="1753" y="10847"/>
                    <a:pt x="1794" y="10929"/>
                    <a:pt x="1886" y="11021"/>
                  </a:cubicBezTo>
                  <a:cubicBezTo>
                    <a:pt x="1927" y="11062"/>
                    <a:pt x="1992" y="11082"/>
                    <a:pt x="2056" y="11082"/>
                  </a:cubicBezTo>
                  <a:cubicBezTo>
                    <a:pt x="2120" y="11082"/>
                    <a:pt x="2184" y="11062"/>
                    <a:pt x="2225" y="11021"/>
                  </a:cubicBezTo>
                  <a:lnTo>
                    <a:pt x="2953" y="10508"/>
                  </a:lnTo>
                  <a:lnTo>
                    <a:pt x="3639" y="11021"/>
                  </a:lnTo>
                  <a:cubicBezTo>
                    <a:pt x="3680" y="11062"/>
                    <a:pt x="3762" y="11062"/>
                    <a:pt x="3803" y="11062"/>
                  </a:cubicBezTo>
                  <a:cubicBezTo>
                    <a:pt x="3844" y="11062"/>
                    <a:pt x="3937" y="11062"/>
                    <a:pt x="3978" y="11021"/>
                  </a:cubicBezTo>
                  <a:cubicBezTo>
                    <a:pt x="4060" y="10980"/>
                    <a:pt x="4101" y="10888"/>
                    <a:pt x="4101" y="10765"/>
                  </a:cubicBezTo>
                  <a:lnTo>
                    <a:pt x="4101" y="10211"/>
                  </a:lnTo>
                  <a:lnTo>
                    <a:pt x="5987" y="10211"/>
                  </a:lnTo>
                  <a:cubicBezTo>
                    <a:pt x="6110" y="10211"/>
                    <a:pt x="6243" y="10119"/>
                    <a:pt x="6284" y="9996"/>
                  </a:cubicBezTo>
                  <a:cubicBezTo>
                    <a:pt x="6366" y="9739"/>
                    <a:pt x="6623" y="9565"/>
                    <a:pt x="6879" y="9565"/>
                  </a:cubicBezTo>
                  <a:cubicBezTo>
                    <a:pt x="7135" y="9565"/>
                    <a:pt x="7350" y="9698"/>
                    <a:pt x="7433" y="9955"/>
                  </a:cubicBezTo>
                  <a:lnTo>
                    <a:pt x="7484" y="9996"/>
                  </a:lnTo>
                  <a:cubicBezTo>
                    <a:pt x="7525" y="10119"/>
                    <a:pt x="7607" y="10211"/>
                    <a:pt x="7740" y="10211"/>
                  </a:cubicBezTo>
                  <a:lnTo>
                    <a:pt x="13460" y="10211"/>
                  </a:lnTo>
                  <a:cubicBezTo>
                    <a:pt x="13635" y="10211"/>
                    <a:pt x="13758" y="10078"/>
                    <a:pt x="13758" y="9904"/>
                  </a:cubicBezTo>
                  <a:lnTo>
                    <a:pt x="13758" y="836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24"/>
                    <a:pt x="13635" y="1"/>
                    <a:pt x="13460" y="1"/>
                  </a:cubicBezTo>
                  <a:lnTo>
                    <a:pt x="8632" y="1"/>
                  </a:lnTo>
                  <a:cubicBezTo>
                    <a:pt x="7996" y="1"/>
                    <a:pt x="7350" y="257"/>
                    <a:pt x="6879" y="728"/>
                  </a:cubicBezTo>
                  <a:cubicBezTo>
                    <a:pt x="6407" y="257"/>
                    <a:pt x="577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01EB04-957B-4964-A88B-E5DBE7DEEBE8}"/>
              </a:ext>
            </a:extLst>
          </p:cNvPr>
          <p:cNvGrpSpPr/>
          <p:nvPr/>
        </p:nvGrpSpPr>
        <p:grpSpPr>
          <a:xfrm>
            <a:off x="2701131" y="2265307"/>
            <a:ext cx="345000" cy="343725"/>
            <a:chOff x="2701131" y="2710781"/>
            <a:chExt cx="345000" cy="343725"/>
          </a:xfrm>
        </p:grpSpPr>
        <p:sp>
          <p:nvSpPr>
            <p:cNvPr id="584" name="Google Shape;584;p47"/>
            <p:cNvSpPr/>
            <p:nvPr/>
          </p:nvSpPr>
          <p:spPr>
            <a:xfrm>
              <a:off x="2701131" y="2908131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276" y="589"/>
                  </a:moveTo>
                  <a:cubicBezTo>
                    <a:pt x="5325" y="589"/>
                    <a:pt x="5377" y="594"/>
                    <a:pt x="5434" y="605"/>
                  </a:cubicBezTo>
                  <a:cubicBezTo>
                    <a:pt x="6111" y="605"/>
                    <a:pt x="6623" y="1159"/>
                    <a:pt x="6623" y="1794"/>
                  </a:cubicBezTo>
                  <a:lnTo>
                    <a:pt x="6623" y="2738"/>
                  </a:lnTo>
                  <a:cubicBezTo>
                    <a:pt x="6244" y="2522"/>
                    <a:pt x="5773" y="2399"/>
                    <a:pt x="5342" y="2399"/>
                  </a:cubicBezTo>
                  <a:lnTo>
                    <a:pt x="1077" y="2399"/>
                  </a:lnTo>
                  <a:lnTo>
                    <a:pt x="1077" y="1753"/>
                  </a:lnTo>
                  <a:cubicBezTo>
                    <a:pt x="1077" y="1456"/>
                    <a:pt x="1334" y="1241"/>
                    <a:pt x="1590" y="1241"/>
                  </a:cubicBezTo>
                  <a:cubicBezTo>
                    <a:pt x="2697" y="1241"/>
                    <a:pt x="3763" y="1077"/>
                    <a:pt x="4788" y="728"/>
                  </a:cubicBezTo>
                  <a:cubicBezTo>
                    <a:pt x="4829" y="728"/>
                    <a:pt x="4829" y="687"/>
                    <a:pt x="4870" y="687"/>
                  </a:cubicBezTo>
                  <a:cubicBezTo>
                    <a:pt x="5028" y="627"/>
                    <a:pt x="5142" y="589"/>
                    <a:pt x="5276" y="589"/>
                  </a:cubicBezTo>
                  <a:close/>
                  <a:moveTo>
                    <a:pt x="8417" y="564"/>
                  </a:moveTo>
                  <a:cubicBezTo>
                    <a:pt x="8633" y="564"/>
                    <a:pt x="8766" y="605"/>
                    <a:pt x="8930" y="687"/>
                  </a:cubicBezTo>
                  <a:cubicBezTo>
                    <a:pt x="8971" y="687"/>
                    <a:pt x="9022" y="728"/>
                    <a:pt x="9022" y="728"/>
                  </a:cubicBezTo>
                  <a:cubicBezTo>
                    <a:pt x="10047" y="1077"/>
                    <a:pt x="11155" y="1241"/>
                    <a:pt x="12221" y="1241"/>
                  </a:cubicBezTo>
                  <a:cubicBezTo>
                    <a:pt x="12518" y="1241"/>
                    <a:pt x="12733" y="1456"/>
                    <a:pt x="12733" y="1753"/>
                  </a:cubicBezTo>
                  <a:lnTo>
                    <a:pt x="12733" y="2399"/>
                  </a:lnTo>
                  <a:lnTo>
                    <a:pt x="8510" y="2399"/>
                  </a:lnTo>
                  <a:cubicBezTo>
                    <a:pt x="8038" y="2399"/>
                    <a:pt x="7608" y="2522"/>
                    <a:pt x="7228" y="2738"/>
                  </a:cubicBezTo>
                  <a:lnTo>
                    <a:pt x="7228" y="1794"/>
                  </a:lnTo>
                  <a:cubicBezTo>
                    <a:pt x="7228" y="1118"/>
                    <a:pt x="7741" y="564"/>
                    <a:pt x="8417" y="564"/>
                  </a:cubicBezTo>
                  <a:close/>
                  <a:moveTo>
                    <a:pt x="13205" y="2994"/>
                  </a:moveTo>
                  <a:lnTo>
                    <a:pt x="13205" y="4152"/>
                  </a:lnTo>
                  <a:lnTo>
                    <a:pt x="8294" y="4152"/>
                  </a:lnTo>
                  <a:cubicBezTo>
                    <a:pt x="7997" y="4152"/>
                    <a:pt x="7741" y="4357"/>
                    <a:pt x="7649" y="4665"/>
                  </a:cubicBezTo>
                  <a:cubicBezTo>
                    <a:pt x="7608" y="5003"/>
                    <a:pt x="7269" y="5259"/>
                    <a:pt x="6921" y="5259"/>
                  </a:cubicBezTo>
                  <a:cubicBezTo>
                    <a:pt x="6541" y="5259"/>
                    <a:pt x="6244" y="5003"/>
                    <a:pt x="6152" y="4665"/>
                  </a:cubicBezTo>
                  <a:cubicBezTo>
                    <a:pt x="6111" y="4357"/>
                    <a:pt x="5855" y="4152"/>
                    <a:pt x="5557" y="4152"/>
                  </a:cubicBezTo>
                  <a:lnTo>
                    <a:pt x="606" y="4152"/>
                  </a:lnTo>
                  <a:lnTo>
                    <a:pt x="606" y="2994"/>
                  </a:lnTo>
                  <a:lnTo>
                    <a:pt x="5342" y="2994"/>
                  </a:lnTo>
                  <a:cubicBezTo>
                    <a:pt x="5855" y="2994"/>
                    <a:pt x="6326" y="3209"/>
                    <a:pt x="6716" y="3547"/>
                  </a:cubicBezTo>
                  <a:cubicBezTo>
                    <a:pt x="6757" y="3614"/>
                    <a:pt x="6831" y="3647"/>
                    <a:pt x="6910" y="3647"/>
                  </a:cubicBezTo>
                  <a:cubicBezTo>
                    <a:pt x="6990" y="3647"/>
                    <a:pt x="7074" y="3614"/>
                    <a:pt x="7136" y="3547"/>
                  </a:cubicBezTo>
                  <a:cubicBezTo>
                    <a:pt x="7485" y="3209"/>
                    <a:pt x="7997" y="2994"/>
                    <a:pt x="8510" y="2994"/>
                  </a:cubicBezTo>
                  <a:close/>
                  <a:moveTo>
                    <a:pt x="5383" y="0"/>
                  </a:moveTo>
                  <a:cubicBezTo>
                    <a:pt x="5086" y="0"/>
                    <a:pt x="4922" y="52"/>
                    <a:pt x="4665" y="134"/>
                  </a:cubicBezTo>
                  <a:cubicBezTo>
                    <a:pt x="4665" y="134"/>
                    <a:pt x="4614" y="134"/>
                    <a:pt x="4573" y="175"/>
                  </a:cubicBezTo>
                  <a:cubicBezTo>
                    <a:pt x="3640" y="472"/>
                    <a:pt x="2615" y="646"/>
                    <a:pt x="1590" y="646"/>
                  </a:cubicBezTo>
                  <a:cubicBezTo>
                    <a:pt x="985" y="646"/>
                    <a:pt x="473" y="1159"/>
                    <a:pt x="473" y="1753"/>
                  </a:cubicBezTo>
                  <a:lnTo>
                    <a:pt x="473" y="2399"/>
                  </a:lnTo>
                  <a:lnTo>
                    <a:pt x="308" y="2399"/>
                  </a:lnTo>
                  <a:cubicBezTo>
                    <a:pt x="175" y="2399"/>
                    <a:pt x="1" y="2522"/>
                    <a:pt x="1" y="2697"/>
                  </a:cubicBezTo>
                  <a:lnTo>
                    <a:pt x="1" y="4450"/>
                  </a:lnTo>
                  <a:cubicBezTo>
                    <a:pt x="1" y="4614"/>
                    <a:pt x="175" y="4747"/>
                    <a:pt x="308" y="4747"/>
                  </a:cubicBezTo>
                  <a:lnTo>
                    <a:pt x="5557" y="4747"/>
                  </a:lnTo>
                  <a:cubicBezTo>
                    <a:pt x="5691" y="5382"/>
                    <a:pt x="6244" y="5854"/>
                    <a:pt x="6921" y="5854"/>
                  </a:cubicBezTo>
                  <a:cubicBezTo>
                    <a:pt x="7567" y="5854"/>
                    <a:pt x="8120" y="5382"/>
                    <a:pt x="8253" y="4747"/>
                  </a:cubicBezTo>
                  <a:lnTo>
                    <a:pt x="13502" y="4747"/>
                  </a:lnTo>
                  <a:cubicBezTo>
                    <a:pt x="13676" y="4747"/>
                    <a:pt x="13799" y="4614"/>
                    <a:pt x="13799" y="4450"/>
                  </a:cubicBezTo>
                  <a:lnTo>
                    <a:pt x="13799" y="2697"/>
                  </a:lnTo>
                  <a:cubicBezTo>
                    <a:pt x="13799" y="2522"/>
                    <a:pt x="13676" y="2399"/>
                    <a:pt x="13502" y="2399"/>
                  </a:cubicBezTo>
                  <a:lnTo>
                    <a:pt x="13328" y="2399"/>
                  </a:lnTo>
                  <a:lnTo>
                    <a:pt x="13328" y="1753"/>
                  </a:lnTo>
                  <a:cubicBezTo>
                    <a:pt x="13328" y="1159"/>
                    <a:pt x="12815" y="646"/>
                    <a:pt x="12180" y="646"/>
                  </a:cubicBezTo>
                  <a:cubicBezTo>
                    <a:pt x="11196" y="646"/>
                    <a:pt x="10170" y="472"/>
                    <a:pt x="9186" y="175"/>
                  </a:cubicBezTo>
                  <a:cubicBezTo>
                    <a:pt x="9186" y="134"/>
                    <a:pt x="9145" y="134"/>
                    <a:pt x="9104" y="134"/>
                  </a:cubicBezTo>
                  <a:cubicBezTo>
                    <a:pt x="8889" y="52"/>
                    <a:pt x="8715" y="0"/>
                    <a:pt x="8417" y="0"/>
                  </a:cubicBezTo>
                  <a:cubicBezTo>
                    <a:pt x="7782" y="0"/>
                    <a:pt x="7228" y="308"/>
                    <a:pt x="6880" y="821"/>
                  </a:cubicBezTo>
                  <a:cubicBezTo>
                    <a:pt x="6582" y="308"/>
                    <a:pt x="6029" y="0"/>
                    <a:pt x="538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2796231" y="2731406"/>
              <a:ext cx="154825" cy="150100"/>
            </a:xfrm>
            <a:custGeom>
              <a:avLst/>
              <a:gdLst/>
              <a:ahLst/>
              <a:cxnLst/>
              <a:rect l="l" t="t" r="r" b="b"/>
              <a:pathLst>
                <a:path w="6193" h="6004" extrusionOk="0">
                  <a:moveTo>
                    <a:pt x="1282" y="580"/>
                  </a:moveTo>
                  <a:cubicBezTo>
                    <a:pt x="1497" y="580"/>
                    <a:pt x="1712" y="621"/>
                    <a:pt x="2010" y="755"/>
                  </a:cubicBezTo>
                  <a:cubicBezTo>
                    <a:pt x="2184" y="837"/>
                    <a:pt x="2399" y="919"/>
                    <a:pt x="2563" y="1011"/>
                  </a:cubicBezTo>
                  <a:cubicBezTo>
                    <a:pt x="2307" y="1226"/>
                    <a:pt x="2051" y="1431"/>
                    <a:pt x="1794" y="1687"/>
                  </a:cubicBezTo>
                  <a:cubicBezTo>
                    <a:pt x="1579" y="1944"/>
                    <a:pt x="1323" y="2200"/>
                    <a:pt x="1159" y="2456"/>
                  </a:cubicBezTo>
                  <a:cubicBezTo>
                    <a:pt x="1025" y="2292"/>
                    <a:pt x="943" y="2077"/>
                    <a:pt x="861" y="1903"/>
                  </a:cubicBezTo>
                  <a:cubicBezTo>
                    <a:pt x="646" y="1349"/>
                    <a:pt x="646" y="919"/>
                    <a:pt x="861" y="714"/>
                  </a:cubicBezTo>
                  <a:cubicBezTo>
                    <a:pt x="943" y="621"/>
                    <a:pt x="1066" y="580"/>
                    <a:pt x="1282" y="580"/>
                  </a:cubicBezTo>
                  <a:close/>
                  <a:moveTo>
                    <a:pt x="4962" y="580"/>
                  </a:moveTo>
                  <a:cubicBezTo>
                    <a:pt x="5126" y="580"/>
                    <a:pt x="5300" y="621"/>
                    <a:pt x="5382" y="714"/>
                  </a:cubicBezTo>
                  <a:cubicBezTo>
                    <a:pt x="5557" y="919"/>
                    <a:pt x="5557" y="1349"/>
                    <a:pt x="5341" y="1903"/>
                  </a:cubicBezTo>
                  <a:cubicBezTo>
                    <a:pt x="5259" y="2077"/>
                    <a:pt x="5167" y="2292"/>
                    <a:pt x="5085" y="2456"/>
                  </a:cubicBezTo>
                  <a:cubicBezTo>
                    <a:pt x="4870" y="2200"/>
                    <a:pt x="4654" y="1944"/>
                    <a:pt x="4398" y="1687"/>
                  </a:cubicBezTo>
                  <a:cubicBezTo>
                    <a:pt x="4142" y="1431"/>
                    <a:pt x="3886" y="1226"/>
                    <a:pt x="3629" y="1011"/>
                  </a:cubicBezTo>
                  <a:cubicBezTo>
                    <a:pt x="3804" y="919"/>
                    <a:pt x="4019" y="837"/>
                    <a:pt x="4193" y="755"/>
                  </a:cubicBezTo>
                  <a:cubicBezTo>
                    <a:pt x="4490" y="621"/>
                    <a:pt x="4747" y="580"/>
                    <a:pt x="4962" y="580"/>
                  </a:cubicBezTo>
                  <a:close/>
                  <a:moveTo>
                    <a:pt x="3117" y="1349"/>
                  </a:moveTo>
                  <a:cubicBezTo>
                    <a:pt x="3424" y="1564"/>
                    <a:pt x="3722" y="1821"/>
                    <a:pt x="3978" y="2118"/>
                  </a:cubicBezTo>
                  <a:cubicBezTo>
                    <a:pt x="4275" y="2415"/>
                    <a:pt x="4531" y="2672"/>
                    <a:pt x="4747" y="2969"/>
                  </a:cubicBezTo>
                  <a:cubicBezTo>
                    <a:pt x="4531" y="3276"/>
                    <a:pt x="4275" y="3574"/>
                    <a:pt x="3978" y="3871"/>
                  </a:cubicBezTo>
                  <a:cubicBezTo>
                    <a:pt x="3722" y="4127"/>
                    <a:pt x="3424" y="4384"/>
                    <a:pt x="3117" y="4599"/>
                  </a:cubicBezTo>
                  <a:cubicBezTo>
                    <a:pt x="2819" y="4384"/>
                    <a:pt x="2522" y="4127"/>
                    <a:pt x="2225" y="3871"/>
                  </a:cubicBezTo>
                  <a:cubicBezTo>
                    <a:pt x="1969" y="3574"/>
                    <a:pt x="1712" y="3276"/>
                    <a:pt x="1497" y="2969"/>
                  </a:cubicBezTo>
                  <a:cubicBezTo>
                    <a:pt x="1712" y="2672"/>
                    <a:pt x="1969" y="2415"/>
                    <a:pt x="2225" y="2118"/>
                  </a:cubicBezTo>
                  <a:cubicBezTo>
                    <a:pt x="2522" y="1821"/>
                    <a:pt x="2819" y="1564"/>
                    <a:pt x="3117" y="1349"/>
                  </a:cubicBezTo>
                  <a:close/>
                  <a:moveTo>
                    <a:pt x="1159" y="3533"/>
                  </a:moveTo>
                  <a:cubicBezTo>
                    <a:pt x="1323" y="3789"/>
                    <a:pt x="1579" y="4045"/>
                    <a:pt x="1794" y="4302"/>
                  </a:cubicBezTo>
                  <a:cubicBezTo>
                    <a:pt x="2051" y="4507"/>
                    <a:pt x="2307" y="4763"/>
                    <a:pt x="2563" y="4937"/>
                  </a:cubicBezTo>
                  <a:cubicBezTo>
                    <a:pt x="2399" y="5070"/>
                    <a:pt x="2184" y="5152"/>
                    <a:pt x="2010" y="5234"/>
                  </a:cubicBezTo>
                  <a:cubicBezTo>
                    <a:pt x="1733" y="5342"/>
                    <a:pt x="1487" y="5396"/>
                    <a:pt x="1289" y="5396"/>
                  </a:cubicBezTo>
                  <a:cubicBezTo>
                    <a:pt x="1092" y="5396"/>
                    <a:pt x="943" y="5342"/>
                    <a:pt x="861" y="5234"/>
                  </a:cubicBezTo>
                  <a:cubicBezTo>
                    <a:pt x="646" y="5070"/>
                    <a:pt x="646" y="4640"/>
                    <a:pt x="861" y="4086"/>
                  </a:cubicBezTo>
                  <a:cubicBezTo>
                    <a:pt x="943" y="3912"/>
                    <a:pt x="1025" y="3697"/>
                    <a:pt x="1159" y="3533"/>
                  </a:cubicBezTo>
                  <a:close/>
                  <a:moveTo>
                    <a:pt x="5085" y="3533"/>
                  </a:moveTo>
                  <a:cubicBezTo>
                    <a:pt x="5167" y="3697"/>
                    <a:pt x="5259" y="3912"/>
                    <a:pt x="5341" y="4086"/>
                  </a:cubicBezTo>
                  <a:cubicBezTo>
                    <a:pt x="5557" y="4640"/>
                    <a:pt x="5557" y="5070"/>
                    <a:pt x="5382" y="5234"/>
                  </a:cubicBezTo>
                  <a:cubicBezTo>
                    <a:pt x="5275" y="5342"/>
                    <a:pt x="5116" y="5396"/>
                    <a:pt x="4915" y="5396"/>
                  </a:cubicBezTo>
                  <a:cubicBezTo>
                    <a:pt x="4713" y="5396"/>
                    <a:pt x="4470" y="5342"/>
                    <a:pt x="4193" y="5234"/>
                  </a:cubicBezTo>
                  <a:cubicBezTo>
                    <a:pt x="4019" y="5152"/>
                    <a:pt x="3804" y="5070"/>
                    <a:pt x="3629" y="4937"/>
                  </a:cubicBezTo>
                  <a:cubicBezTo>
                    <a:pt x="3886" y="4763"/>
                    <a:pt x="4142" y="4507"/>
                    <a:pt x="4398" y="4302"/>
                  </a:cubicBezTo>
                  <a:cubicBezTo>
                    <a:pt x="4654" y="4045"/>
                    <a:pt x="4870" y="3789"/>
                    <a:pt x="5085" y="3533"/>
                  </a:cubicBezTo>
                  <a:close/>
                  <a:moveTo>
                    <a:pt x="1300" y="1"/>
                  </a:moveTo>
                  <a:cubicBezTo>
                    <a:pt x="943" y="1"/>
                    <a:pt x="644" y="110"/>
                    <a:pt x="431" y="324"/>
                  </a:cubicBezTo>
                  <a:cubicBezTo>
                    <a:pt x="41" y="662"/>
                    <a:pt x="0" y="1308"/>
                    <a:pt x="298" y="2118"/>
                  </a:cubicBezTo>
                  <a:cubicBezTo>
                    <a:pt x="431" y="2415"/>
                    <a:pt x="605" y="2672"/>
                    <a:pt x="769" y="2969"/>
                  </a:cubicBezTo>
                  <a:cubicBezTo>
                    <a:pt x="605" y="3276"/>
                    <a:pt x="431" y="3574"/>
                    <a:pt x="298" y="3871"/>
                  </a:cubicBezTo>
                  <a:cubicBezTo>
                    <a:pt x="0" y="4640"/>
                    <a:pt x="41" y="5275"/>
                    <a:pt x="431" y="5665"/>
                  </a:cubicBezTo>
                  <a:cubicBezTo>
                    <a:pt x="646" y="5880"/>
                    <a:pt x="902" y="6003"/>
                    <a:pt x="1282" y="6003"/>
                  </a:cubicBezTo>
                  <a:cubicBezTo>
                    <a:pt x="1538" y="6003"/>
                    <a:pt x="1887" y="5921"/>
                    <a:pt x="2225" y="5788"/>
                  </a:cubicBezTo>
                  <a:cubicBezTo>
                    <a:pt x="2522" y="5665"/>
                    <a:pt x="2819" y="5532"/>
                    <a:pt x="3117" y="5327"/>
                  </a:cubicBezTo>
                  <a:cubicBezTo>
                    <a:pt x="3424" y="5532"/>
                    <a:pt x="3681" y="5665"/>
                    <a:pt x="3978" y="5788"/>
                  </a:cubicBezTo>
                  <a:cubicBezTo>
                    <a:pt x="4316" y="5921"/>
                    <a:pt x="4654" y="6003"/>
                    <a:pt x="4962" y="6003"/>
                  </a:cubicBezTo>
                  <a:cubicBezTo>
                    <a:pt x="5300" y="6003"/>
                    <a:pt x="5598" y="5880"/>
                    <a:pt x="5772" y="5665"/>
                  </a:cubicBezTo>
                  <a:cubicBezTo>
                    <a:pt x="6151" y="5275"/>
                    <a:pt x="6192" y="4640"/>
                    <a:pt x="5895" y="3871"/>
                  </a:cubicBezTo>
                  <a:cubicBezTo>
                    <a:pt x="5772" y="3574"/>
                    <a:pt x="5639" y="3276"/>
                    <a:pt x="5423" y="2969"/>
                  </a:cubicBezTo>
                  <a:cubicBezTo>
                    <a:pt x="5639" y="2672"/>
                    <a:pt x="5772" y="2415"/>
                    <a:pt x="5895" y="2118"/>
                  </a:cubicBezTo>
                  <a:cubicBezTo>
                    <a:pt x="6192" y="1308"/>
                    <a:pt x="6151" y="662"/>
                    <a:pt x="5772" y="324"/>
                  </a:cubicBezTo>
                  <a:cubicBezTo>
                    <a:pt x="5576" y="110"/>
                    <a:pt x="5288" y="1"/>
                    <a:pt x="4930" y="1"/>
                  </a:cubicBezTo>
                  <a:cubicBezTo>
                    <a:pt x="4652" y="1"/>
                    <a:pt x="4332" y="67"/>
                    <a:pt x="3978" y="201"/>
                  </a:cubicBezTo>
                  <a:cubicBezTo>
                    <a:pt x="3681" y="324"/>
                    <a:pt x="3424" y="457"/>
                    <a:pt x="3117" y="662"/>
                  </a:cubicBezTo>
                  <a:cubicBezTo>
                    <a:pt x="2819" y="457"/>
                    <a:pt x="2522" y="324"/>
                    <a:pt x="2225" y="201"/>
                  </a:cubicBezTo>
                  <a:cubicBezTo>
                    <a:pt x="1889" y="67"/>
                    <a:pt x="1577" y="1"/>
                    <a:pt x="130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2864656" y="2798181"/>
              <a:ext cx="18225" cy="15150"/>
            </a:xfrm>
            <a:custGeom>
              <a:avLst/>
              <a:gdLst/>
              <a:ahLst/>
              <a:cxnLst/>
              <a:rect l="l" t="t" r="r" b="b"/>
              <a:pathLst>
                <a:path w="729" h="606" extrusionOk="0">
                  <a:moveTo>
                    <a:pt x="339" y="1"/>
                  </a:moveTo>
                  <a:cubicBezTo>
                    <a:pt x="257" y="1"/>
                    <a:pt x="175" y="42"/>
                    <a:pt x="123" y="134"/>
                  </a:cubicBezTo>
                  <a:cubicBezTo>
                    <a:pt x="0" y="390"/>
                    <a:pt x="175" y="605"/>
                    <a:pt x="380" y="605"/>
                  </a:cubicBezTo>
                  <a:cubicBezTo>
                    <a:pt x="595" y="605"/>
                    <a:pt x="728" y="390"/>
                    <a:pt x="636" y="175"/>
                  </a:cubicBezTo>
                  <a:cubicBezTo>
                    <a:pt x="595" y="93"/>
                    <a:pt x="472" y="1"/>
                    <a:pt x="3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2985356" y="2710781"/>
              <a:ext cx="18225" cy="14900"/>
            </a:xfrm>
            <a:custGeom>
              <a:avLst/>
              <a:gdLst/>
              <a:ahLst/>
              <a:cxnLst/>
              <a:rect l="l" t="t" r="r" b="b"/>
              <a:pathLst>
                <a:path w="729" h="596" extrusionOk="0">
                  <a:moveTo>
                    <a:pt x="339" y="1"/>
                  </a:moveTo>
                  <a:cubicBezTo>
                    <a:pt x="257" y="1"/>
                    <a:pt x="124" y="42"/>
                    <a:pt x="83" y="124"/>
                  </a:cubicBezTo>
                  <a:cubicBezTo>
                    <a:pt x="1" y="339"/>
                    <a:pt x="124" y="595"/>
                    <a:pt x="339" y="595"/>
                  </a:cubicBezTo>
                  <a:cubicBezTo>
                    <a:pt x="554" y="595"/>
                    <a:pt x="729" y="380"/>
                    <a:pt x="636" y="165"/>
                  </a:cubicBezTo>
                  <a:cubicBezTo>
                    <a:pt x="554" y="42"/>
                    <a:pt x="472" y="1"/>
                    <a:pt x="3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2743931" y="2864556"/>
              <a:ext cx="19250" cy="14900"/>
            </a:xfrm>
            <a:custGeom>
              <a:avLst/>
              <a:gdLst/>
              <a:ahLst/>
              <a:cxnLst/>
              <a:rect l="l" t="t" r="r" b="b"/>
              <a:pathLst>
                <a:path w="770" h="596" extrusionOk="0">
                  <a:moveTo>
                    <a:pt x="339" y="1"/>
                  </a:moveTo>
                  <a:cubicBezTo>
                    <a:pt x="257" y="1"/>
                    <a:pt x="175" y="42"/>
                    <a:pt x="134" y="124"/>
                  </a:cubicBezTo>
                  <a:cubicBezTo>
                    <a:pt x="1" y="339"/>
                    <a:pt x="175" y="595"/>
                    <a:pt x="390" y="595"/>
                  </a:cubicBezTo>
                  <a:cubicBezTo>
                    <a:pt x="596" y="595"/>
                    <a:pt x="770" y="380"/>
                    <a:pt x="647" y="165"/>
                  </a:cubicBezTo>
                  <a:cubicBezTo>
                    <a:pt x="596" y="42"/>
                    <a:pt x="514" y="1"/>
                    <a:pt x="39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2722681" y="2765131"/>
              <a:ext cx="18200" cy="14875"/>
            </a:xfrm>
            <a:custGeom>
              <a:avLst/>
              <a:gdLst/>
              <a:ahLst/>
              <a:cxnLst/>
              <a:rect l="l" t="t" r="r" b="b"/>
              <a:pathLst>
                <a:path w="728" h="595" extrusionOk="0">
                  <a:moveTo>
                    <a:pt x="338" y="0"/>
                  </a:moveTo>
                  <a:cubicBezTo>
                    <a:pt x="256" y="0"/>
                    <a:pt x="164" y="82"/>
                    <a:pt x="123" y="174"/>
                  </a:cubicBezTo>
                  <a:cubicBezTo>
                    <a:pt x="0" y="390"/>
                    <a:pt x="123" y="595"/>
                    <a:pt x="379" y="595"/>
                  </a:cubicBezTo>
                  <a:cubicBezTo>
                    <a:pt x="554" y="595"/>
                    <a:pt x="728" y="390"/>
                    <a:pt x="636" y="174"/>
                  </a:cubicBezTo>
                  <a:cubicBezTo>
                    <a:pt x="595" y="82"/>
                    <a:pt x="472" y="0"/>
                    <a:pt x="37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2973581" y="2847381"/>
              <a:ext cx="19250" cy="14900"/>
            </a:xfrm>
            <a:custGeom>
              <a:avLst/>
              <a:gdLst/>
              <a:ahLst/>
              <a:cxnLst/>
              <a:rect l="l" t="t" r="r" b="b"/>
              <a:pathLst>
                <a:path w="770" h="596" extrusionOk="0">
                  <a:moveTo>
                    <a:pt x="380" y="1"/>
                  </a:moveTo>
                  <a:cubicBezTo>
                    <a:pt x="257" y="1"/>
                    <a:pt x="175" y="42"/>
                    <a:pt x="123" y="124"/>
                  </a:cubicBezTo>
                  <a:cubicBezTo>
                    <a:pt x="0" y="380"/>
                    <a:pt x="175" y="595"/>
                    <a:pt x="380" y="595"/>
                  </a:cubicBezTo>
                  <a:cubicBezTo>
                    <a:pt x="595" y="595"/>
                    <a:pt x="769" y="380"/>
                    <a:pt x="636" y="175"/>
                  </a:cubicBezTo>
                  <a:cubicBezTo>
                    <a:pt x="595" y="83"/>
                    <a:pt x="513" y="1"/>
                    <a:pt x="3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564;p47">
            <a:extLst>
              <a:ext uri="{FF2B5EF4-FFF2-40B4-BE49-F238E27FC236}">
                <a16:creationId xmlns:a16="http://schemas.microsoft.com/office/drawing/2014/main" id="{A48AF8BB-F1F8-4E8B-A4F8-E4B9362AA8F8}"/>
              </a:ext>
            </a:extLst>
          </p:cNvPr>
          <p:cNvGrpSpPr/>
          <p:nvPr/>
        </p:nvGrpSpPr>
        <p:grpSpPr>
          <a:xfrm>
            <a:off x="2704754" y="3079791"/>
            <a:ext cx="278600" cy="345000"/>
            <a:chOff x="2532463" y="3657550"/>
            <a:chExt cx="278600" cy="345000"/>
          </a:xfrm>
        </p:grpSpPr>
        <p:sp>
          <p:nvSpPr>
            <p:cNvPr id="32" name="Google Shape;565;p47">
              <a:extLst>
                <a:ext uri="{FF2B5EF4-FFF2-40B4-BE49-F238E27FC236}">
                  <a16:creationId xmlns:a16="http://schemas.microsoft.com/office/drawing/2014/main" id="{C5424402-EE45-4499-B0D4-518BEA1497F2}"/>
                </a:ext>
              </a:extLst>
            </p:cNvPr>
            <p:cNvSpPr/>
            <p:nvPr/>
          </p:nvSpPr>
          <p:spPr>
            <a:xfrm>
              <a:off x="2752363" y="3666025"/>
              <a:ext cx="14875" cy="284225"/>
            </a:xfrm>
            <a:custGeom>
              <a:avLst/>
              <a:gdLst/>
              <a:ahLst/>
              <a:cxnLst/>
              <a:rect l="l" t="t" r="r" b="b"/>
              <a:pathLst>
                <a:path w="595" h="11369" extrusionOk="0">
                  <a:moveTo>
                    <a:pt x="0" y="0"/>
                  </a:moveTo>
                  <a:lnTo>
                    <a:pt x="0" y="11369"/>
                  </a:lnTo>
                  <a:lnTo>
                    <a:pt x="595" y="1136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6;p47">
              <a:extLst>
                <a:ext uri="{FF2B5EF4-FFF2-40B4-BE49-F238E27FC236}">
                  <a16:creationId xmlns:a16="http://schemas.microsoft.com/office/drawing/2014/main" id="{703A3504-FEDA-4D92-A5E0-704F5A9111B8}"/>
                </a:ext>
              </a:extLst>
            </p:cNvPr>
            <p:cNvSpPr/>
            <p:nvPr/>
          </p:nvSpPr>
          <p:spPr>
            <a:xfrm>
              <a:off x="2708538" y="3666025"/>
              <a:ext cx="14875" cy="284225"/>
            </a:xfrm>
            <a:custGeom>
              <a:avLst/>
              <a:gdLst/>
              <a:ahLst/>
              <a:cxnLst/>
              <a:rect l="l" t="t" r="r" b="b"/>
              <a:pathLst>
                <a:path w="595" h="11369" extrusionOk="0">
                  <a:moveTo>
                    <a:pt x="0" y="0"/>
                  </a:moveTo>
                  <a:lnTo>
                    <a:pt x="0" y="11369"/>
                  </a:lnTo>
                  <a:lnTo>
                    <a:pt x="595" y="1136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7;p47">
              <a:extLst>
                <a:ext uri="{FF2B5EF4-FFF2-40B4-BE49-F238E27FC236}">
                  <a16:creationId xmlns:a16="http://schemas.microsoft.com/office/drawing/2014/main" id="{39726E77-9D25-4DA9-9A8D-F064EC19E9D3}"/>
                </a:ext>
              </a:extLst>
            </p:cNvPr>
            <p:cNvSpPr/>
            <p:nvPr/>
          </p:nvSpPr>
          <p:spPr>
            <a:xfrm>
              <a:off x="2598588" y="3950225"/>
              <a:ext cx="58725" cy="52325"/>
            </a:xfrm>
            <a:custGeom>
              <a:avLst/>
              <a:gdLst/>
              <a:ahLst/>
              <a:cxnLst/>
              <a:rect l="l" t="t" r="r" b="b"/>
              <a:pathLst>
                <a:path w="2349" h="2093" extrusionOk="0">
                  <a:moveTo>
                    <a:pt x="1" y="1"/>
                  </a:moveTo>
                  <a:lnTo>
                    <a:pt x="1" y="1795"/>
                  </a:lnTo>
                  <a:cubicBezTo>
                    <a:pt x="1" y="1918"/>
                    <a:pt x="83" y="2051"/>
                    <a:pt x="216" y="2051"/>
                  </a:cubicBezTo>
                  <a:cubicBezTo>
                    <a:pt x="257" y="2072"/>
                    <a:pt x="288" y="2082"/>
                    <a:pt x="313" y="2082"/>
                  </a:cubicBezTo>
                  <a:cubicBezTo>
                    <a:pt x="339" y="2082"/>
                    <a:pt x="359" y="2072"/>
                    <a:pt x="380" y="2051"/>
                  </a:cubicBezTo>
                  <a:lnTo>
                    <a:pt x="1200" y="1836"/>
                  </a:lnTo>
                  <a:lnTo>
                    <a:pt x="1969" y="2051"/>
                  </a:lnTo>
                  <a:cubicBezTo>
                    <a:pt x="2010" y="2092"/>
                    <a:pt x="2010" y="2092"/>
                    <a:pt x="2051" y="2092"/>
                  </a:cubicBezTo>
                  <a:cubicBezTo>
                    <a:pt x="2133" y="2092"/>
                    <a:pt x="2266" y="2051"/>
                    <a:pt x="2307" y="1918"/>
                  </a:cubicBezTo>
                  <a:cubicBezTo>
                    <a:pt x="2348" y="1877"/>
                    <a:pt x="2348" y="1836"/>
                    <a:pt x="2348" y="1795"/>
                  </a:cubicBezTo>
                  <a:lnTo>
                    <a:pt x="2348" y="1"/>
                  </a:lnTo>
                  <a:lnTo>
                    <a:pt x="1754" y="1"/>
                  </a:lnTo>
                  <a:lnTo>
                    <a:pt x="1754" y="1405"/>
                  </a:lnTo>
                  <a:lnTo>
                    <a:pt x="1241" y="1231"/>
                  </a:lnTo>
                  <a:lnTo>
                    <a:pt x="1108" y="1231"/>
                  </a:lnTo>
                  <a:lnTo>
                    <a:pt x="595" y="1405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8;p47">
              <a:extLst>
                <a:ext uri="{FF2B5EF4-FFF2-40B4-BE49-F238E27FC236}">
                  <a16:creationId xmlns:a16="http://schemas.microsoft.com/office/drawing/2014/main" id="{86F6E211-D439-4873-9C82-3D403F151050}"/>
                </a:ext>
              </a:extLst>
            </p:cNvPr>
            <p:cNvSpPr/>
            <p:nvPr/>
          </p:nvSpPr>
          <p:spPr>
            <a:xfrm>
              <a:off x="2532463" y="3657550"/>
              <a:ext cx="278600" cy="300150"/>
            </a:xfrm>
            <a:custGeom>
              <a:avLst/>
              <a:gdLst/>
              <a:ahLst/>
              <a:cxnLst/>
              <a:rect l="l" t="t" r="r" b="b"/>
              <a:pathLst>
                <a:path w="11144" h="12006" extrusionOk="0">
                  <a:moveTo>
                    <a:pt x="9606" y="595"/>
                  </a:moveTo>
                  <a:cubicBezTo>
                    <a:pt x="10119" y="595"/>
                    <a:pt x="10549" y="1026"/>
                    <a:pt x="10549" y="1539"/>
                  </a:cubicBezTo>
                  <a:lnTo>
                    <a:pt x="10549" y="10509"/>
                  </a:lnTo>
                  <a:cubicBezTo>
                    <a:pt x="10549" y="11021"/>
                    <a:pt x="10119" y="11400"/>
                    <a:pt x="9606" y="11400"/>
                  </a:cubicBezTo>
                  <a:lnTo>
                    <a:pt x="2000" y="11400"/>
                  </a:lnTo>
                  <a:cubicBezTo>
                    <a:pt x="1702" y="11400"/>
                    <a:pt x="1487" y="11195"/>
                    <a:pt x="1487" y="10888"/>
                  </a:cubicBezTo>
                  <a:lnTo>
                    <a:pt x="1487" y="10252"/>
                  </a:lnTo>
                  <a:lnTo>
                    <a:pt x="2051" y="10252"/>
                  </a:lnTo>
                  <a:cubicBezTo>
                    <a:pt x="2215" y="10252"/>
                    <a:pt x="2348" y="10170"/>
                    <a:pt x="2389" y="9996"/>
                  </a:cubicBezTo>
                  <a:cubicBezTo>
                    <a:pt x="2389" y="9822"/>
                    <a:pt x="2256" y="9658"/>
                    <a:pt x="2092" y="9658"/>
                  </a:cubicBezTo>
                  <a:lnTo>
                    <a:pt x="1487" y="9658"/>
                  </a:lnTo>
                  <a:lnTo>
                    <a:pt x="1487" y="7648"/>
                  </a:lnTo>
                  <a:lnTo>
                    <a:pt x="2051" y="7648"/>
                  </a:lnTo>
                  <a:cubicBezTo>
                    <a:pt x="2215" y="7648"/>
                    <a:pt x="2348" y="7556"/>
                    <a:pt x="2389" y="7392"/>
                  </a:cubicBezTo>
                  <a:cubicBezTo>
                    <a:pt x="2389" y="7218"/>
                    <a:pt x="2256" y="7044"/>
                    <a:pt x="2092" y="7044"/>
                  </a:cubicBezTo>
                  <a:lnTo>
                    <a:pt x="1487" y="7044"/>
                  </a:lnTo>
                  <a:lnTo>
                    <a:pt x="1487" y="4993"/>
                  </a:lnTo>
                  <a:lnTo>
                    <a:pt x="2051" y="4993"/>
                  </a:lnTo>
                  <a:cubicBezTo>
                    <a:pt x="2215" y="4993"/>
                    <a:pt x="2348" y="4911"/>
                    <a:pt x="2389" y="4788"/>
                  </a:cubicBezTo>
                  <a:cubicBezTo>
                    <a:pt x="2389" y="4573"/>
                    <a:pt x="2256" y="4440"/>
                    <a:pt x="2092" y="4440"/>
                  </a:cubicBezTo>
                  <a:lnTo>
                    <a:pt x="1487" y="4440"/>
                  </a:lnTo>
                  <a:lnTo>
                    <a:pt x="1487" y="2389"/>
                  </a:lnTo>
                  <a:lnTo>
                    <a:pt x="2051" y="2389"/>
                  </a:lnTo>
                  <a:cubicBezTo>
                    <a:pt x="2215" y="2389"/>
                    <a:pt x="2348" y="2307"/>
                    <a:pt x="2389" y="2133"/>
                  </a:cubicBezTo>
                  <a:cubicBezTo>
                    <a:pt x="2389" y="1969"/>
                    <a:pt x="2256" y="1795"/>
                    <a:pt x="2092" y="1795"/>
                  </a:cubicBezTo>
                  <a:lnTo>
                    <a:pt x="1487" y="1795"/>
                  </a:lnTo>
                  <a:lnTo>
                    <a:pt x="1487" y="1108"/>
                  </a:lnTo>
                  <a:cubicBezTo>
                    <a:pt x="1487" y="811"/>
                    <a:pt x="1702" y="595"/>
                    <a:pt x="2000" y="595"/>
                  </a:cubicBezTo>
                  <a:close/>
                  <a:moveTo>
                    <a:pt x="2000" y="1"/>
                  </a:moveTo>
                  <a:cubicBezTo>
                    <a:pt x="1405" y="1"/>
                    <a:pt x="893" y="513"/>
                    <a:pt x="893" y="1108"/>
                  </a:cubicBezTo>
                  <a:lnTo>
                    <a:pt x="893" y="1795"/>
                  </a:lnTo>
                  <a:lnTo>
                    <a:pt x="339" y="1795"/>
                  </a:lnTo>
                  <a:cubicBezTo>
                    <a:pt x="165" y="1795"/>
                    <a:pt x="42" y="1918"/>
                    <a:pt x="42" y="2051"/>
                  </a:cubicBezTo>
                  <a:cubicBezTo>
                    <a:pt x="1" y="2266"/>
                    <a:pt x="165" y="2389"/>
                    <a:pt x="339" y="2389"/>
                  </a:cubicBezTo>
                  <a:lnTo>
                    <a:pt x="893" y="2389"/>
                  </a:lnTo>
                  <a:lnTo>
                    <a:pt x="893" y="4440"/>
                  </a:lnTo>
                  <a:lnTo>
                    <a:pt x="339" y="4440"/>
                  </a:lnTo>
                  <a:cubicBezTo>
                    <a:pt x="165" y="4440"/>
                    <a:pt x="42" y="4532"/>
                    <a:pt x="42" y="4655"/>
                  </a:cubicBezTo>
                  <a:cubicBezTo>
                    <a:pt x="1" y="4870"/>
                    <a:pt x="165" y="4993"/>
                    <a:pt x="339" y="4993"/>
                  </a:cubicBezTo>
                  <a:lnTo>
                    <a:pt x="893" y="4993"/>
                  </a:lnTo>
                  <a:lnTo>
                    <a:pt x="893" y="7044"/>
                  </a:lnTo>
                  <a:lnTo>
                    <a:pt x="339" y="7044"/>
                  </a:lnTo>
                  <a:cubicBezTo>
                    <a:pt x="165" y="7044"/>
                    <a:pt x="42" y="7177"/>
                    <a:pt x="42" y="7300"/>
                  </a:cubicBezTo>
                  <a:cubicBezTo>
                    <a:pt x="1" y="7474"/>
                    <a:pt x="165" y="7648"/>
                    <a:pt x="339" y="7648"/>
                  </a:cubicBezTo>
                  <a:lnTo>
                    <a:pt x="893" y="7648"/>
                  </a:lnTo>
                  <a:lnTo>
                    <a:pt x="893" y="9658"/>
                  </a:lnTo>
                  <a:lnTo>
                    <a:pt x="339" y="9658"/>
                  </a:lnTo>
                  <a:cubicBezTo>
                    <a:pt x="165" y="9658"/>
                    <a:pt x="42" y="9781"/>
                    <a:pt x="42" y="9914"/>
                  </a:cubicBezTo>
                  <a:cubicBezTo>
                    <a:pt x="1" y="10078"/>
                    <a:pt x="165" y="10252"/>
                    <a:pt x="339" y="10252"/>
                  </a:cubicBezTo>
                  <a:lnTo>
                    <a:pt x="893" y="10252"/>
                  </a:lnTo>
                  <a:lnTo>
                    <a:pt x="893" y="10888"/>
                  </a:lnTo>
                  <a:cubicBezTo>
                    <a:pt x="893" y="11534"/>
                    <a:pt x="1405" y="12005"/>
                    <a:pt x="2000" y="12005"/>
                  </a:cubicBezTo>
                  <a:lnTo>
                    <a:pt x="9606" y="12005"/>
                  </a:lnTo>
                  <a:cubicBezTo>
                    <a:pt x="10457" y="12005"/>
                    <a:pt x="11144" y="11318"/>
                    <a:pt x="11144" y="10509"/>
                  </a:cubicBezTo>
                  <a:lnTo>
                    <a:pt x="11144" y="1539"/>
                  </a:lnTo>
                  <a:cubicBezTo>
                    <a:pt x="11144" y="688"/>
                    <a:pt x="10457" y="1"/>
                    <a:pt x="96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9;p47">
              <a:extLst>
                <a:ext uri="{FF2B5EF4-FFF2-40B4-BE49-F238E27FC236}">
                  <a16:creationId xmlns:a16="http://schemas.microsoft.com/office/drawing/2014/main" id="{1D77B51D-6CE5-444E-BC3B-A35AB68B7EB8}"/>
                </a:ext>
              </a:extLst>
            </p:cNvPr>
            <p:cNvSpPr/>
            <p:nvPr/>
          </p:nvSpPr>
          <p:spPr>
            <a:xfrm>
              <a:off x="2619863" y="3702400"/>
              <a:ext cx="60000" cy="14900"/>
            </a:xfrm>
            <a:custGeom>
              <a:avLst/>
              <a:gdLst/>
              <a:ahLst/>
              <a:cxnLst/>
              <a:rect l="l" t="t" r="r" b="b"/>
              <a:pathLst>
                <a:path w="2400" h="596" extrusionOk="0">
                  <a:moveTo>
                    <a:pt x="349" y="1"/>
                  </a:moveTo>
                  <a:cubicBezTo>
                    <a:pt x="134" y="1"/>
                    <a:pt x="0" y="175"/>
                    <a:pt x="41" y="339"/>
                  </a:cubicBezTo>
                  <a:cubicBezTo>
                    <a:pt x="41" y="513"/>
                    <a:pt x="175" y="595"/>
                    <a:pt x="349" y="595"/>
                  </a:cubicBezTo>
                  <a:lnTo>
                    <a:pt x="2092" y="595"/>
                  </a:lnTo>
                  <a:cubicBezTo>
                    <a:pt x="2266" y="595"/>
                    <a:pt x="2399" y="472"/>
                    <a:pt x="2348" y="257"/>
                  </a:cubicBezTo>
                  <a:cubicBezTo>
                    <a:pt x="2348" y="124"/>
                    <a:pt x="2225" y="1"/>
                    <a:pt x="20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70;p47">
              <a:extLst>
                <a:ext uri="{FF2B5EF4-FFF2-40B4-BE49-F238E27FC236}">
                  <a16:creationId xmlns:a16="http://schemas.microsoft.com/office/drawing/2014/main" id="{8F479537-57DB-4E5D-A410-0DA2A867ED23}"/>
                </a:ext>
              </a:extLst>
            </p:cNvPr>
            <p:cNvSpPr/>
            <p:nvPr/>
          </p:nvSpPr>
          <p:spPr>
            <a:xfrm>
              <a:off x="2619863" y="3746225"/>
              <a:ext cx="38475" cy="14900"/>
            </a:xfrm>
            <a:custGeom>
              <a:avLst/>
              <a:gdLst/>
              <a:ahLst/>
              <a:cxnLst/>
              <a:rect l="l" t="t" r="r" b="b"/>
              <a:pathLst>
                <a:path w="1539" h="596" extrusionOk="0">
                  <a:moveTo>
                    <a:pt x="349" y="1"/>
                  </a:moveTo>
                  <a:cubicBezTo>
                    <a:pt x="134" y="1"/>
                    <a:pt x="0" y="165"/>
                    <a:pt x="41" y="339"/>
                  </a:cubicBezTo>
                  <a:cubicBezTo>
                    <a:pt x="41" y="513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538" y="421"/>
                    <a:pt x="1497" y="257"/>
                  </a:cubicBezTo>
                  <a:cubicBezTo>
                    <a:pt x="1456" y="124"/>
                    <a:pt x="1323" y="1"/>
                    <a:pt x="120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Google Shape;545;p47">
            <a:extLst>
              <a:ext uri="{FF2B5EF4-FFF2-40B4-BE49-F238E27FC236}">
                <a16:creationId xmlns:a16="http://schemas.microsoft.com/office/drawing/2014/main" id="{53E84FBC-14C8-4695-9ADC-2113B090DE0C}"/>
              </a:ext>
            </a:extLst>
          </p:cNvPr>
          <p:cNvSpPr txBox="1">
            <a:spLocks/>
          </p:cNvSpPr>
          <p:nvPr/>
        </p:nvSpPr>
        <p:spPr>
          <a:xfrm>
            <a:off x="4186473" y="2928954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+mn-ea"/>
                <a:ea typeface="+mn-ea"/>
              </a:rPr>
              <a:t>로그인 페이지 구현</a:t>
            </a:r>
          </a:p>
          <a:p>
            <a:pPr marL="0" indent="0" algn="l"/>
            <a:r>
              <a:rPr lang="ko-KR" altLang="en-US" sz="1000" dirty="0">
                <a:latin typeface="+mn-ea"/>
                <a:ea typeface="+mn-ea"/>
              </a:rPr>
              <a:t>회원가입 페이지 구현</a:t>
            </a:r>
            <a:endParaRPr lang="en-US" altLang="ko-KR" sz="1000" dirty="0">
              <a:latin typeface="+mn-ea"/>
              <a:ea typeface="+mn-ea"/>
            </a:endParaRPr>
          </a:p>
          <a:p>
            <a:pPr marL="0" indent="0" algn="l"/>
            <a:r>
              <a:rPr lang="ko-KR" altLang="en-US" sz="1000" dirty="0">
                <a:latin typeface="+mn-ea"/>
                <a:ea typeface="+mn-ea"/>
              </a:rPr>
              <a:t>마이페이지 구현</a:t>
            </a:r>
          </a:p>
          <a:p>
            <a:pPr marL="0" indent="0" algn="l"/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0" name="Google Shape;547;p47">
            <a:extLst>
              <a:ext uri="{FF2B5EF4-FFF2-40B4-BE49-F238E27FC236}">
                <a16:creationId xmlns:a16="http://schemas.microsoft.com/office/drawing/2014/main" id="{778489A5-55C6-41FF-904D-B5804920FDA3}"/>
              </a:ext>
            </a:extLst>
          </p:cNvPr>
          <p:cNvSpPr txBox="1">
            <a:spLocks/>
          </p:cNvSpPr>
          <p:nvPr/>
        </p:nvSpPr>
        <p:spPr>
          <a:xfrm>
            <a:off x="3114556" y="3032429"/>
            <a:ext cx="1618433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 algn="l"/>
            <a:r>
              <a:rPr lang="ko-KR" altLang="en-US" b="1" dirty="0">
                <a:latin typeface="+mj-ea"/>
                <a:ea typeface="+mj-ea"/>
              </a:rPr>
              <a:t>권오성</a:t>
            </a:r>
          </a:p>
        </p:txBody>
      </p:sp>
    </p:spTree>
    <p:extLst>
      <p:ext uri="{BB962C8B-B14F-4D97-AF65-F5344CB8AC3E}">
        <p14:creationId xmlns:p14="http://schemas.microsoft.com/office/powerpoint/2010/main" val="82552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AAEA24-336E-438B-B616-4317B835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81" y="1443133"/>
            <a:ext cx="4188320" cy="2880000"/>
          </a:xfrm>
          <a:prstGeom prst="rect">
            <a:avLst/>
          </a:prstGeom>
        </p:spPr>
      </p:pic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10449" y="2338643"/>
            <a:ext cx="3228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D53521-79EB-499B-A731-F81BB156B503}"/>
              </a:ext>
            </a:extLst>
          </p:cNvPr>
          <p:cNvSpPr txBox="1"/>
          <p:nvPr/>
        </p:nvSpPr>
        <p:spPr>
          <a:xfrm>
            <a:off x="4501950" y="2417861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64523F-6E0E-465D-992A-1B81A9540528}"/>
              </a:ext>
            </a:extLst>
          </p:cNvPr>
          <p:cNvSpPr txBox="1"/>
          <p:nvPr/>
        </p:nvSpPr>
        <p:spPr>
          <a:xfrm>
            <a:off x="5210449" y="2338643"/>
            <a:ext cx="3228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err="1">
                <a:latin typeface="+mn-ea"/>
                <a:ea typeface="+mn-ea"/>
              </a:rPr>
              <a:t>배송지</a:t>
            </a:r>
            <a:r>
              <a:rPr lang="ko-KR" altLang="en-US" sz="1200" dirty="0">
                <a:latin typeface="+mn-ea"/>
                <a:ea typeface="+mn-ea"/>
              </a:rPr>
              <a:t> 표시 및 수정 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3" name="Google Shape;330;p36">
            <a:extLst>
              <a:ext uri="{FF2B5EF4-FFF2-40B4-BE49-F238E27FC236}">
                <a16:creationId xmlns:a16="http://schemas.microsoft.com/office/drawing/2014/main" id="{E876CCF1-D82B-4A66-B07A-B451D4750BF2}"/>
              </a:ext>
            </a:extLst>
          </p:cNvPr>
          <p:cNvSpPr txBox="1">
            <a:spLocks/>
          </p:cNvSpPr>
          <p:nvPr/>
        </p:nvSpPr>
        <p:spPr>
          <a:xfrm>
            <a:off x="3226077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마이 페이지</a:t>
            </a:r>
          </a:p>
        </p:txBody>
      </p:sp>
    </p:spTree>
    <p:extLst>
      <p:ext uri="{BB962C8B-B14F-4D97-AF65-F5344CB8AC3E}">
        <p14:creationId xmlns:p14="http://schemas.microsoft.com/office/powerpoint/2010/main" val="1997167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DC9887-B77E-4527-8078-B5A020E8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72" y="1444705"/>
            <a:ext cx="4194989" cy="2879999"/>
          </a:xfrm>
          <a:prstGeom prst="rect">
            <a:avLst/>
          </a:prstGeom>
        </p:spPr>
      </p:pic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마이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67731" y="2340916"/>
            <a:ext cx="3228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탈퇴 버튼을 누르면 계정 정보 삭제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788A6-251C-4873-AB55-6F05397BD777}"/>
              </a:ext>
            </a:extLst>
          </p:cNvPr>
          <p:cNvSpPr txBox="1"/>
          <p:nvPr/>
        </p:nvSpPr>
        <p:spPr>
          <a:xfrm>
            <a:off x="4495099" y="2424081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628C19-4E7D-45AF-840C-FA4A1B6E5F5A}"/>
              </a:ext>
            </a:extLst>
          </p:cNvPr>
          <p:cNvSpPr/>
          <p:nvPr/>
        </p:nvSpPr>
        <p:spPr>
          <a:xfrm>
            <a:off x="3915495" y="3227696"/>
            <a:ext cx="144714" cy="177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24797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272BC-E099-4E33-9350-6B21E47A3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72" y="1444705"/>
            <a:ext cx="4188770" cy="2880000"/>
          </a:xfrm>
          <a:prstGeom prst="rect">
            <a:avLst/>
          </a:prstGeom>
        </p:spPr>
      </p:pic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마이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67731" y="2340916"/>
            <a:ext cx="322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1.    </a:t>
            </a:r>
            <a:r>
              <a:rPr lang="ko-KR" altLang="en-US" sz="1200" dirty="0">
                <a:latin typeface="+mn-ea"/>
                <a:ea typeface="+mn-ea"/>
              </a:rPr>
              <a:t>해당 글을 누르면 내용 슬라이드</a:t>
            </a:r>
            <a:endParaRPr lang="en-US" altLang="ko-KR" sz="1200" dirty="0">
              <a:latin typeface="+mn-ea"/>
              <a:ea typeface="+mn-ea"/>
            </a:endParaRPr>
          </a:p>
          <a:p>
            <a:endParaRPr lang="en-US" altLang="ko-KR" sz="1200" dirty="0">
              <a:latin typeface="+mn-ea"/>
              <a:ea typeface="+mn-ea"/>
            </a:endParaRPr>
          </a:p>
          <a:p>
            <a:r>
              <a:rPr lang="en-US" altLang="ko-KR" sz="1200" dirty="0">
                <a:latin typeface="+mn-ea"/>
                <a:ea typeface="+mn-ea"/>
              </a:rPr>
              <a:t>2.    </a:t>
            </a:r>
            <a:r>
              <a:rPr lang="ko-KR" altLang="en-US" sz="1200" dirty="0">
                <a:latin typeface="+mn-ea"/>
                <a:ea typeface="+mn-ea"/>
              </a:rPr>
              <a:t>관리자인 경우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질문 등록 버튼 표시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      </a:t>
            </a:r>
            <a:r>
              <a:rPr lang="ko-KR" altLang="en-US" sz="1200" dirty="0">
                <a:latin typeface="+mn-ea"/>
                <a:ea typeface="+mn-ea"/>
              </a:rPr>
              <a:t>질문 등록 클릭 시 작성 폼 팝업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788A6-251C-4873-AB55-6F05397BD777}"/>
              </a:ext>
            </a:extLst>
          </p:cNvPr>
          <p:cNvSpPr txBox="1"/>
          <p:nvPr/>
        </p:nvSpPr>
        <p:spPr>
          <a:xfrm>
            <a:off x="4493445" y="2417859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628C19-4E7D-45AF-840C-FA4A1B6E5F5A}"/>
              </a:ext>
            </a:extLst>
          </p:cNvPr>
          <p:cNvSpPr/>
          <p:nvPr/>
        </p:nvSpPr>
        <p:spPr>
          <a:xfrm>
            <a:off x="3915495" y="3227696"/>
            <a:ext cx="144714" cy="177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8F712-0B02-4B21-B5ED-C868D0B61FF8}"/>
              </a:ext>
            </a:extLst>
          </p:cNvPr>
          <p:cNvSpPr txBox="1"/>
          <p:nvPr/>
        </p:nvSpPr>
        <p:spPr>
          <a:xfrm>
            <a:off x="4493445" y="3080027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53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/>
          <p:cNvSpPr txBox="1"/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>
              <a:defRPr/>
            </a:pPr>
            <a:r>
              <a:rPr lang="ko-KR" altLang="en-US" sz="2400">
                <a:latin typeface="Adobe 고딕 Std B"/>
                <a:ea typeface="Adobe 고딕 Std B"/>
              </a:rPr>
              <a:t>프로젝트 진행상황</a:t>
            </a:r>
          </a:p>
        </p:txBody>
      </p:sp>
      <p:sp>
        <p:nvSpPr>
          <p:cNvPr id="14" name="Google Shape;330;p36"/>
          <p:cNvSpPr txBox="1"/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>
              <a:defRPr/>
            </a:pPr>
            <a:r>
              <a:rPr lang="ko-KR" altLang="en-US" sz="1000">
                <a:latin typeface="Adobe 고딕 Std B"/>
                <a:ea typeface="Adobe 고딕 Std B"/>
              </a:rPr>
              <a:t>상품목록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0449" y="2338643"/>
            <a:ext cx="3228701" cy="118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1200">
                <a:latin typeface="+mn-ea"/>
                <a:ea typeface="+mn-ea"/>
              </a:rPr>
              <a:t>현재 조회중인 카테고리에 따라 </a:t>
            </a:r>
            <a:r>
              <a:rPr lang="en-US" altLang="ko-KR" sz="1200">
                <a:latin typeface="+mn-ea"/>
                <a:ea typeface="+mn-ea"/>
              </a:rPr>
              <a:t>css</a:t>
            </a:r>
            <a:r>
              <a:rPr lang="ko-KR" altLang="en-US" sz="1200">
                <a:latin typeface="+mn-ea"/>
                <a:ea typeface="+mn-ea"/>
              </a:rPr>
              <a:t>적용</a:t>
            </a:r>
          </a:p>
          <a:p>
            <a:pPr marL="342900" indent="-342900">
              <a:buAutoNum type="arabicPeriod"/>
              <a:defRPr/>
            </a:pPr>
            <a:endParaRPr lang="en-US" altLang="ko-KR" sz="1200">
              <a:latin typeface="+mn-ea"/>
              <a:ea typeface="+mn-ea"/>
            </a:endParaRPr>
          </a:p>
          <a:p>
            <a:pPr marL="342900" indent="-342900">
              <a:buNone/>
              <a:defRPr/>
            </a:pPr>
            <a:endParaRPr lang="ko-KR" altLang="en-US" sz="1200">
              <a:latin typeface="+mn-ea"/>
              <a:ea typeface="+mn-ea"/>
            </a:endParaRPr>
          </a:p>
          <a:p>
            <a:pPr lvl="0">
              <a:defRPr/>
            </a:pPr>
            <a:endParaRPr lang="en-US" altLang="ko-KR" sz="1200">
              <a:latin typeface="+mn-ea"/>
              <a:ea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 sz="1200">
              <a:latin typeface="+mn-ea"/>
              <a:ea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2740" y="1002879"/>
            <a:ext cx="4022461" cy="28830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9748" y="1214987"/>
            <a:ext cx="358140" cy="297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>
                <a:solidFill>
                  <a:srgbClr val="FF0000"/>
                </a:solidFill>
                <a:effectLst/>
                <a:latin typeface="Noto Sans KR"/>
                <a:ea typeface="Noto Sans KR"/>
              </a:rPr>
              <a:t>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8300" y="1241779"/>
            <a:ext cx="4014098" cy="3088915"/>
          </a:xfrm>
          <a:prstGeom prst="rect">
            <a:avLst/>
          </a:prstGeom>
        </p:spPr>
      </p:pic>
      <p:sp>
        <p:nvSpPr>
          <p:cNvPr id="8" name="Google Shape;329;p36"/>
          <p:cNvSpPr txBox="1"/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>
              <a:defRPr/>
            </a:pPr>
            <a:r>
              <a:rPr lang="ko-KR" altLang="en-US" sz="2400">
                <a:latin typeface="Adobe 고딕 Std B"/>
                <a:ea typeface="Adobe 고딕 Std B"/>
              </a:rPr>
              <a:t>프로젝트 진행상황</a:t>
            </a:r>
          </a:p>
        </p:txBody>
      </p:sp>
      <p:sp>
        <p:nvSpPr>
          <p:cNvPr id="14" name="Google Shape;330;p36"/>
          <p:cNvSpPr txBox="1"/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>
              <a:defRPr/>
            </a:pPr>
            <a:r>
              <a:rPr lang="ko-KR" altLang="en-US" sz="1000">
                <a:latin typeface="Adobe 고딕 Std B"/>
                <a:ea typeface="Adobe 고딕 Std B"/>
              </a:rPr>
              <a:t>상품목록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0449" y="2338643"/>
            <a:ext cx="3228701" cy="82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1200">
                <a:latin typeface="+mn-ea"/>
                <a:ea typeface="+mn-ea"/>
              </a:rPr>
              <a:t>필터 조건에 따른 상품목록 동적생성</a:t>
            </a:r>
          </a:p>
          <a:p>
            <a:pPr marL="342900" indent="-342900">
              <a:buAutoNum type="arabicPeriod"/>
              <a:defRPr/>
            </a:pPr>
            <a:endParaRPr lang="ko-KR" altLang="en-US" sz="1200">
              <a:latin typeface="+mn-ea"/>
              <a:ea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 sz="1200">
              <a:latin typeface="+mn-ea"/>
              <a:ea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1200">
                <a:latin typeface="+mn-ea"/>
                <a:ea typeface="+mn-ea"/>
              </a:rPr>
              <a:t>필터조건과 정렬에 따른 동적생성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13673" y="2263973"/>
            <a:ext cx="358140" cy="29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>
                <a:solidFill>
                  <a:srgbClr val="FF0000"/>
                </a:solidFill>
                <a:effectLst/>
                <a:latin typeface="Noto Sans KR"/>
                <a:ea typeface="Noto Sans KR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13860" y="1888656"/>
            <a:ext cx="358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0000"/>
                </a:solidFill>
              </a:rPr>
              <a:t>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/>
          <p:cNvSpPr txBox="1"/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>
              <a:defRPr/>
            </a:pPr>
            <a:r>
              <a:rPr lang="ko-KR" altLang="en-US" sz="2400">
                <a:latin typeface="Adobe 고딕 Std B"/>
                <a:ea typeface="Adobe 고딕 Std B"/>
              </a:rPr>
              <a:t>프로젝트 진행상황</a:t>
            </a:r>
          </a:p>
        </p:txBody>
      </p:sp>
      <p:sp>
        <p:nvSpPr>
          <p:cNvPr id="14" name="Google Shape;330;p36"/>
          <p:cNvSpPr txBox="1"/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>
              <a:defRPr/>
            </a:pPr>
            <a:r>
              <a:rPr lang="ko-KR" altLang="en-US" sz="1000">
                <a:latin typeface="Adobe 고딕 Std B"/>
                <a:ea typeface="Adobe 고딕 Std B"/>
              </a:rPr>
              <a:t>상품목록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0449" y="2338643"/>
            <a:ext cx="3228701" cy="64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1200">
                <a:latin typeface="+mn-ea"/>
                <a:ea typeface="+mn-ea"/>
              </a:rPr>
              <a:t>필터링에 따른 결과가 없는 경우 모달로 예외 처리</a:t>
            </a:r>
          </a:p>
          <a:p>
            <a:pPr marL="342900" indent="-342900">
              <a:buAutoNum type="arabicPeriod"/>
              <a:defRPr/>
            </a:pPr>
            <a:endParaRPr lang="en-US" altLang="ko-KR" sz="120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5451" y="1432468"/>
            <a:ext cx="358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>
                <a:solidFill>
                  <a:srgbClr val="FF0000"/>
                </a:solidFill>
                <a:effectLst/>
                <a:latin typeface="Noto Sans KR"/>
                <a:ea typeface="Noto Sans KR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4991" y="1185335"/>
            <a:ext cx="4262026" cy="2928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/>
          <p:cNvSpPr txBox="1"/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>
              <a:defRPr/>
            </a:pPr>
            <a:r>
              <a:rPr lang="ko-KR" altLang="en-US" sz="2400">
                <a:latin typeface="Adobe 고딕 Std B"/>
                <a:ea typeface="Adobe 고딕 Std B"/>
              </a:rPr>
              <a:t>프로젝트 진행상황</a:t>
            </a:r>
          </a:p>
        </p:txBody>
      </p:sp>
      <p:sp>
        <p:nvSpPr>
          <p:cNvPr id="14" name="Google Shape;330;p36"/>
          <p:cNvSpPr txBox="1"/>
          <p:nvPr/>
        </p:nvSpPr>
        <p:spPr>
          <a:xfrm>
            <a:off x="3226077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>
              <a:defRPr/>
            </a:pPr>
            <a:r>
              <a:rPr lang="ko-KR" altLang="en-US" sz="1000">
                <a:latin typeface="Adobe 고딕 Std B"/>
                <a:ea typeface="Adobe 고딕 Std B"/>
              </a:rPr>
              <a:t>검색 페이지</a:t>
            </a:r>
          </a:p>
          <a:p>
            <a:pPr marL="0" indent="0" algn="l">
              <a:defRPr/>
            </a:pPr>
            <a:endParaRPr lang="ko-KR" altLang="en-US" sz="1000">
              <a:latin typeface="Adobe 고딕 Std B"/>
              <a:ea typeface="Adobe 고딕 Std B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10449" y="2338643"/>
            <a:ext cx="3228701" cy="450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1200">
                <a:latin typeface="+mn-ea"/>
                <a:ea typeface="+mn-ea"/>
              </a:rPr>
              <a:t>상품 검색결과 페이지</a:t>
            </a:r>
          </a:p>
          <a:p>
            <a:pPr marL="342900" indent="-342900">
              <a:buAutoNum type="arabicPeriod"/>
              <a:defRPr/>
            </a:pPr>
            <a:endParaRPr lang="en-US" altLang="ko-KR" sz="1200">
              <a:latin typeface="+mn-ea"/>
              <a:ea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4790" y="1291166"/>
            <a:ext cx="3694316" cy="30973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/>
          <p:cNvSpPr txBox="1"/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>
              <a:defRPr/>
            </a:pPr>
            <a:r>
              <a:rPr lang="ko-KR" altLang="en-US" sz="2400">
                <a:latin typeface="Adobe 고딕 Std B"/>
                <a:ea typeface="Adobe 고딕 Std B"/>
              </a:rPr>
              <a:t>프로젝트 진행상황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0449" y="2338643"/>
            <a:ext cx="32287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20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1135" y="2338643"/>
            <a:ext cx="358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>
                <a:solidFill>
                  <a:srgbClr val="FF0000"/>
                </a:solidFill>
                <a:effectLst/>
                <a:latin typeface="Noto Sans KR"/>
                <a:ea typeface="Noto Sans KR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657" y="3500977"/>
            <a:ext cx="358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>
                <a:solidFill>
                  <a:srgbClr val="FF0000"/>
                </a:solidFill>
                <a:effectLst/>
                <a:latin typeface="Noto Sans KR"/>
                <a:ea typeface="Noto Sans KR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0449" y="2338643"/>
            <a:ext cx="32287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1200">
                <a:latin typeface="+mn-ea"/>
                <a:ea typeface="+mn-ea"/>
              </a:rPr>
              <a:t>상품이 없는 경우 예외처리</a:t>
            </a:r>
          </a:p>
        </p:txBody>
      </p:sp>
      <p:sp>
        <p:nvSpPr>
          <p:cNvPr id="13" name="Google Shape;330;p36"/>
          <p:cNvSpPr txBox="1"/>
          <p:nvPr/>
        </p:nvSpPr>
        <p:spPr>
          <a:xfrm>
            <a:off x="3226077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>
              <a:defRPr/>
            </a:pPr>
            <a:r>
              <a:rPr lang="ko-KR" altLang="en-US" sz="1000">
                <a:latin typeface="Adobe 고딕 Std B"/>
                <a:ea typeface="Adobe 고딕 Std B"/>
              </a:rPr>
              <a:t>검색 페이지</a:t>
            </a:r>
          </a:p>
          <a:p>
            <a:pPr marL="0" indent="0" algn="l">
              <a:defRPr/>
            </a:pPr>
            <a:endParaRPr lang="ko-KR" altLang="en-US" sz="1000">
              <a:latin typeface="Adobe 고딕 Std B"/>
              <a:ea typeface="Adobe 고딕 Std B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3102" y="1255888"/>
            <a:ext cx="3530118" cy="269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4008" y="987778"/>
            <a:ext cx="3322929" cy="3520722"/>
          </a:xfrm>
          <a:prstGeom prst="rect">
            <a:avLst/>
          </a:prstGeom>
        </p:spPr>
      </p:pic>
      <p:sp>
        <p:nvSpPr>
          <p:cNvPr id="8" name="Google Shape;329;p36"/>
          <p:cNvSpPr txBox="1"/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>
              <a:defRPr/>
            </a:pPr>
            <a:r>
              <a:rPr lang="ko-KR" altLang="en-US" sz="2400">
                <a:latin typeface="Adobe 고딕 Std B"/>
                <a:ea typeface="Adobe 고딕 Std B"/>
              </a:rPr>
              <a:t>프로젝트 진행상황</a:t>
            </a:r>
          </a:p>
        </p:txBody>
      </p:sp>
      <p:sp>
        <p:nvSpPr>
          <p:cNvPr id="14" name="Google Shape;330;p36"/>
          <p:cNvSpPr txBox="1"/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>
              <a:defRPr/>
            </a:pPr>
            <a:r>
              <a:rPr lang="ko-KR" altLang="en-US" sz="1000">
                <a:latin typeface="Adobe 고딕 Std B"/>
                <a:ea typeface="Adobe 고딕 Std B"/>
              </a:rPr>
              <a:t>상품 등록 페이지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98833" y="2284540"/>
            <a:ext cx="3228701" cy="118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ko-KR" sz="1200">
                <a:latin typeface="+mn-ea"/>
                <a:ea typeface="+mn-ea"/>
              </a:rPr>
              <a:t>text-area</a:t>
            </a:r>
            <a:r>
              <a:rPr lang="ko-KR" altLang="en-US" sz="1200">
                <a:latin typeface="+mn-ea"/>
                <a:ea typeface="+mn-ea"/>
              </a:rPr>
              <a:t>에 썸머노트 </a:t>
            </a:r>
            <a:r>
              <a:rPr lang="en-US" altLang="ko-KR" sz="1200">
                <a:latin typeface="+mn-ea"/>
                <a:ea typeface="+mn-ea"/>
              </a:rPr>
              <a:t>api</a:t>
            </a:r>
            <a:r>
              <a:rPr lang="ko-KR" altLang="en-US" sz="1200">
                <a:latin typeface="+mn-ea"/>
                <a:ea typeface="+mn-ea"/>
              </a:rPr>
              <a:t> 적용하여 간편한 이미지 업로드 가능</a:t>
            </a:r>
          </a:p>
          <a:p>
            <a:pPr marL="342900" indent="-342900">
              <a:buAutoNum type="arabicPeriod"/>
              <a:defRPr/>
            </a:pPr>
            <a:endParaRPr lang="en-US" altLang="ko-KR" sz="1200">
              <a:latin typeface="+mn-ea"/>
              <a:ea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1200">
                <a:latin typeface="+mn-ea"/>
                <a:ea typeface="+mn-ea"/>
              </a:rPr>
              <a:t>업로드된 이미지들은 서버로 저장</a:t>
            </a:r>
          </a:p>
          <a:p>
            <a:pPr marL="342900" indent="-342900">
              <a:buAutoNum type="arabicPeriod"/>
              <a:defRPr/>
            </a:pPr>
            <a:endParaRPr lang="en-US" altLang="ko-KR" sz="1200">
              <a:latin typeface="+mn-ea"/>
              <a:ea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 sz="120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6456" y="1987928"/>
            <a:ext cx="358140" cy="2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>
                <a:solidFill>
                  <a:srgbClr val="FF0000"/>
                </a:solidFill>
                <a:effectLst/>
                <a:latin typeface="Noto Sans KR"/>
                <a:ea typeface="Noto Sans KR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0805" y="2870567"/>
            <a:ext cx="358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15495" y="3227696"/>
            <a:ext cx="144714" cy="177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/>
          <p:cNvSpPr txBox="1"/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>
              <a:defRPr/>
            </a:pPr>
            <a:r>
              <a:rPr lang="ko-KR" altLang="en-US" sz="2400">
                <a:latin typeface="Adobe 고딕 Std B"/>
                <a:ea typeface="Adobe 고딕 Std B"/>
              </a:rPr>
              <a:t>프로젝트 진행상황</a:t>
            </a:r>
          </a:p>
        </p:txBody>
      </p:sp>
      <p:sp>
        <p:nvSpPr>
          <p:cNvPr id="14" name="Google Shape;330;p36"/>
          <p:cNvSpPr txBox="1"/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>
              <a:defRPr/>
            </a:pPr>
            <a:r>
              <a:rPr lang="ko-KR" altLang="en-US" sz="1000">
                <a:latin typeface="Adobe 고딕 Std B"/>
                <a:ea typeface="Adobe 고딕 Std B"/>
              </a:rPr>
              <a:t>상품 등록 페이지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98833" y="2284540"/>
            <a:ext cx="3228701" cy="81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1200">
                <a:latin typeface="+mn-ea"/>
                <a:ea typeface="+mn-ea"/>
              </a:rPr>
              <a:t>모든 필드가 채워지지 않았을 경우 예외처리</a:t>
            </a:r>
          </a:p>
          <a:p>
            <a:pPr marL="342900" indent="-342900">
              <a:buAutoNum type="arabicPeriod"/>
              <a:defRPr/>
            </a:pPr>
            <a:endParaRPr lang="en-US" altLang="ko-KR" sz="1200">
              <a:latin typeface="+mn-ea"/>
              <a:ea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 sz="120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4568" y="3935262"/>
            <a:ext cx="358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>
                <a:solidFill>
                  <a:srgbClr val="FF0000"/>
                </a:solidFill>
                <a:effectLst/>
                <a:latin typeface="Noto Sans KR"/>
                <a:ea typeface="Noto Sans KR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03917" y="3914789"/>
            <a:ext cx="358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15495" y="3227696"/>
            <a:ext cx="144714" cy="177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5946" y="1121833"/>
            <a:ext cx="3063529" cy="3146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/>
          <p:nvPr/>
        </p:nvSpPr>
        <p:spPr>
          <a:xfrm>
            <a:off x="2593875" y="3526538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5"/>
          <p:cNvSpPr/>
          <p:nvPr/>
        </p:nvSpPr>
        <p:spPr>
          <a:xfrm>
            <a:off x="1984275" y="238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1374675" y="120922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추가 구현 계획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66" name="Google Shape;466;p45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제시된 필요 사항 및 필수 기능을 포함한 최소 사양 </a:t>
            </a:r>
            <a:endParaRPr lang="en-US" altLang="ko-KR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프로젝트 구현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67" name="Google Shape;467;p45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최소 사양 프로젝트에서 더 발전된 기능 기획 및 추가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68" name="Google Shape;468;p45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해당 프로젝트의 미흡한 파트에 대한 퀄리티 업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최소 사양 프로젝트 구현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70" name="Google Shape;470;p45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프로젝트 기능 추가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71" name="Google Shape;471;p45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프로젝트 퀄리티 강화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472" name="Google Shape;472;p45"/>
          <p:cNvGrpSpPr/>
          <p:nvPr/>
        </p:nvGrpSpPr>
        <p:grpSpPr>
          <a:xfrm>
            <a:off x="2103113" y="2467625"/>
            <a:ext cx="278600" cy="345000"/>
            <a:chOff x="2532463" y="3657550"/>
            <a:chExt cx="278600" cy="345000"/>
          </a:xfrm>
        </p:grpSpPr>
        <p:sp>
          <p:nvSpPr>
            <p:cNvPr id="473" name="Google Shape;473;p45"/>
            <p:cNvSpPr/>
            <p:nvPr/>
          </p:nvSpPr>
          <p:spPr>
            <a:xfrm>
              <a:off x="2752363" y="3666025"/>
              <a:ext cx="14875" cy="284225"/>
            </a:xfrm>
            <a:custGeom>
              <a:avLst/>
              <a:gdLst/>
              <a:ahLst/>
              <a:cxnLst/>
              <a:rect l="l" t="t" r="r" b="b"/>
              <a:pathLst>
                <a:path w="595" h="11369" extrusionOk="0">
                  <a:moveTo>
                    <a:pt x="0" y="0"/>
                  </a:moveTo>
                  <a:lnTo>
                    <a:pt x="0" y="11369"/>
                  </a:lnTo>
                  <a:lnTo>
                    <a:pt x="595" y="1136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2708538" y="3666025"/>
              <a:ext cx="14875" cy="284225"/>
            </a:xfrm>
            <a:custGeom>
              <a:avLst/>
              <a:gdLst/>
              <a:ahLst/>
              <a:cxnLst/>
              <a:rect l="l" t="t" r="r" b="b"/>
              <a:pathLst>
                <a:path w="595" h="11369" extrusionOk="0">
                  <a:moveTo>
                    <a:pt x="0" y="0"/>
                  </a:moveTo>
                  <a:lnTo>
                    <a:pt x="0" y="11369"/>
                  </a:lnTo>
                  <a:lnTo>
                    <a:pt x="595" y="1136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2598588" y="3950225"/>
              <a:ext cx="58725" cy="52325"/>
            </a:xfrm>
            <a:custGeom>
              <a:avLst/>
              <a:gdLst/>
              <a:ahLst/>
              <a:cxnLst/>
              <a:rect l="l" t="t" r="r" b="b"/>
              <a:pathLst>
                <a:path w="2349" h="2093" extrusionOk="0">
                  <a:moveTo>
                    <a:pt x="1" y="1"/>
                  </a:moveTo>
                  <a:lnTo>
                    <a:pt x="1" y="1795"/>
                  </a:lnTo>
                  <a:cubicBezTo>
                    <a:pt x="1" y="1918"/>
                    <a:pt x="83" y="2051"/>
                    <a:pt x="216" y="2051"/>
                  </a:cubicBezTo>
                  <a:cubicBezTo>
                    <a:pt x="257" y="2072"/>
                    <a:pt x="288" y="2082"/>
                    <a:pt x="313" y="2082"/>
                  </a:cubicBezTo>
                  <a:cubicBezTo>
                    <a:pt x="339" y="2082"/>
                    <a:pt x="359" y="2072"/>
                    <a:pt x="380" y="2051"/>
                  </a:cubicBezTo>
                  <a:lnTo>
                    <a:pt x="1200" y="1836"/>
                  </a:lnTo>
                  <a:lnTo>
                    <a:pt x="1969" y="2051"/>
                  </a:lnTo>
                  <a:cubicBezTo>
                    <a:pt x="2010" y="2092"/>
                    <a:pt x="2010" y="2092"/>
                    <a:pt x="2051" y="2092"/>
                  </a:cubicBezTo>
                  <a:cubicBezTo>
                    <a:pt x="2133" y="2092"/>
                    <a:pt x="2266" y="2051"/>
                    <a:pt x="2307" y="1918"/>
                  </a:cubicBezTo>
                  <a:cubicBezTo>
                    <a:pt x="2348" y="1877"/>
                    <a:pt x="2348" y="1836"/>
                    <a:pt x="2348" y="1795"/>
                  </a:cubicBezTo>
                  <a:lnTo>
                    <a:pt x="2348" y="1"/>
                  </a:lnTo>
                  <a:lnTo>
                    <a:pt x="1754" y="1"/>
                  </a:lnTo>
                  <a:lnTo>
                    <a:pt x="1754" y="1405"/>
                  </a:lnTo>
                  <a:lnTo>
                    <a:pt x="1241" y="1231"/>
                  </a:lnTo>
                  <a:lnTo>
                    <a:pt x="1108" y="1231"/>
                  </a:lnTo>
                  <a:lnTo>
                    <a:pt x="595" y="1405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2532463" y="3657550"/>
              <a:ext cx="278600" cy="300150"/>
            </a:xfrm>
            <a:custGeom>
              <a:avLst/>
              <a:gdLst/>
              <a:ahLst/>
              <a:cxnLst/>
              <a:rect l="l" t="t" r="r" b="b"/>
              <a:pathLst>
                <a:path w="11144" h="12006" extrusionOk="0">
                  <a:moveTo>
                    <a:pt x="9606" y="595"/>
                  </a:moveTo>
                  <a:cubicBezTo>
                    <a:pt x="10119" y="595"/>
                    <a:pt x="10549" y="1026"/>
                    <a:pt x="10549" y="1539"/>
                  </a:cubicBezTo>
                  <a:lnTo>
                    <a:pt x="10549" y="10509"/>
                  </a:lnTo>
                  <a:cubicBezTo>
                    <a:pt x="10549" y="11021"/>
                    <a:pt x="10119" y="11400"/>
                    <a:pt x="9606" y="11400"/>
                  </a:cubicBezTo>
                  <a:lnTo>
                    <a:pt x="2000" y="11400"/>
                  </a:lnTo>
                  <a:cubicBezTo>
                    <a:pt x="1702" y="11400"/>
                    <a:pt x="1487" y="11195"/>
                    <a:pt x="1487" y="10888"/>
                  </a:cubicBezTo>
                  <a:lnTo>
                    <a:pt x="1487" y="10252"/>
                  </a:lnTo>
                  <a:lnTo>
                    <a:pt x="2051" y="10252"/>
                  </a:lnTo>
                  <a:cubicBezTo>
                    <a:pt x="2215" y="10252"/>
                    <a:pt x="2348" y="10170"/>
                    <a:pt x="2389" y="9996"/>
                  </a:cubicBezTo>
                  <a:cubicBezTo>
                    <a:pt x="2389" y="9822"/>
                    <a:pt x="2256" y="9658"/>
                    <a:pt x="2092" y="9658"/>
                  </a:cubicBezTo>
                  <a:lnTo>
                    <a:pt x="1487" y="9658"/>
                  </a:lnTo>
                  <a:lnTo>
                    <a:pt x="1487" y="7648"/>
                  </a:lnTo>
                  <a:lnTo>
                    <a:pt x="2051" y="7648"/>
                  </a:lnTo>
                  <a:cubicBezTo>
                    <a:pt x="2215" y="7648"/>
                    <a:pt x="2348" y="7556"/>
                    <a:pt x="2389" y="7392"/>
                  </a:cubicBezTo>
                  <a:cubicBezTo>
                    <a:pt x="2389" y="7218"/>
                    <a:pt x="2256" y="7044"/>
                    <a:pt x="2092" y="7044"/>
                  </a:cubicBezTo>
                  <a:lnTo>
                    <a:pt x="1487" y="7044"/>
                  </a:lnTo>
                  <a:lnTo>
                    <a:pt x="1487" y="4993"/>
                  </a:lnTo>
                  <a:lnTo>
                    <a:pt x="2051" y="4993"/>
                  </a:lnTo>
                  <a:cubicBezTo>
                    <a:pt x="2215" y="4993"/>
                    <a:pt x="2348" y="4911"/>
                    <a:pt x="2389" y="4788"/>
                  </a:cubicBezTo>
                  <a:cubicBezTo>
                    <a:pt x="2389" y="4573"/>
                    <a:pt x="2256" y="4440"/>
                    <a:pt x="2092" y="4440"/>
                  </a:cubicBezTo>
                  <a:lnTo>
                    <a:pt x="1487" y="4440"/>
                  </a:lnTo>
                  <a:lnTo>
                    <a:pt x="1487" y="2389"/>
                  </a:lnTo>
                  <a:lnTo>
                    <a:pt x="2051" y="2389"/>
                  </a:lnTo>
                  <a:cubicBezTo>
                    <a:pt x="2215" y="2389"/>
                    <a:pt x="2348" y="2307"/>
                    <a:pt x="2389" y="2133"/>
                  </a:cubicBezTo>
                  <a:cubicBezTo>
                    <a:pt x="2389" y="1969"/>
                    <a:pt x="2256" y="1795"/>
                    <a:pt x="2092" y="1795"/>
                  </a:cubicBezTo>
                  <a:lnTo>
                    <a:pt x="1487" y="1795"/>
                  </a:lnTo>
                  <a:lnTo>
                    <a:pt x="1487" y="1108"/>
                  </a:lnTo>
                  <a:cubicBezTo>
                    <a:pt x="1487" y="811"/>
                    <a:pt x="1702" y="595"/>
                    <a:pt x="2000" y="595"/>
                  </a:cubicBezTo>
                  <a:close/>
                  <a:moveTo>
                    <a:pt x="2000" y="1"/>
                  </a:moveTo>
                  <a:cubicBezTo>
                    <a:pt x="1405" y="1"/>
                    <a:pt x="893" y="513"/>
                    <a:pt x="893" y="1108"/>
                  </a:cubicBezTo>
                  <a:lnTo>
                    <a:pt x="893" y="1795"/>
                  </a:lnTo>
                  <a:lnTo>
                    <a:pt x="339" y="1795"/>
                  </a:lnTo>
                  <a:cubicBezTo>
                    <a:pt x="165" y="1795"/>
                    <a:pt x="42" y="1918"/>
                    <a:pt x="42" y="2051"/>
                  </a:cubicBezTo>
                  <a:cubicBezTo>
                    <a:pt x="1" y="2266"/>
                    <a:pt x="165" y="2389"/>
                    <a:pt x="339" y="2389"/>
                  </a:cubicBezTo>
                  <a:lnTo>
                    <a:pt x="893" y="2389"/>
                  </a:lnTo>
                  <a:lnTo>
                    <a:pt x="893" y="4440"/>
                  </a:lnTo>
                  <a:lnTo>
                    <a:pt x="339" y="4440"/>
                  </a:lnTo>
                  <a:cubicBezTo>
                    <a:pt x="165" y="4440"/>
                    <a:pt x="42" y="4532"/>
                    <a:pt x="42" y="4655"/>
                  </a:cubicBezTo>
                  <a:cubicBezTo>
                    <a:pt x="1" y="4870"/>
                    <a:pt x="165" y="4993"/>
                    <a:pt x="339" y="4993"/>
                  </a:cubicBezTo>
                  <a:lnTo>
                    <a:pt x="893" y="4993"/>
                  </a:lnTo>
                  <a:lnTo>
                    <a:pt x="893" y="7044"/>
                  </a:lnTo>
                  <a:lnTo>
                    <a:pt x="339" y="7044"/>
                  </a:lnTo>
                  <a:cubicBezTo>
                    <a:pt x="165" y="7044"/>
                    <a:pt x="42" y="7177"/>
                    <a:pt x="42" y="7300"/>
                  </a:cubicBezTo>
                  <a:cubicBezTo>
                    <a:pt x="1" y="7474"/>
                    <a:pt x="165" y="7648"/>
                    <a:pt x="339" y="7648"/>
                  </a:cubicBezTo>
                  <a:lnTo>
                    <a:pt x="893" y="7648"/>
                  </a:lnTo>
                  <a:lnTo>
                    <a:pt x="893" y="9658"/>
                  </a:lnTo>
                  <a:lnTo>
                    <a:pt x="339" y="9658"/>
                  </a:lnTo>
                  <a:cubicBezTo>
                    <a:pt x="165" y="9658"/>
                    <a:pt x="42" y="9781"/>
                    <a:pt x="42" y="9914"/>
                  </a:cubicBezTo>
                  <a:cubicBezTo>
                    <a:pt x="1" y="10078"/>
                    <a:pt x="165" y="10252"/>
                    <a:pt x="339" y="10252"/>
                  </a:cubicBezTo>
                  <a:lnTo>
                    <a:pt x="893" y="10252"/>
                  </a:lnTo>
                  <a:lnTo>
                    <a:pt x="893" y="10888"/>
                  </a:lnTo>
                  <a:cubicBezTo>
                    <a:pt x="893" y="11534"/>
                    <a:pt x="1405" y="12005"/>
                    <a:pt x="2000" y="12005"/>
                  </a:cubicBezTo>
                  <a:lnTo>
                    <a:pt x="9606" y="12005"/>
                  </a:lnTo>
                  <a:cubicBezTo>
                    <a:pt x="10457" y="12005"/>
                    <a:pt x="11144" y="11318"/>
                    <a:pt x="11144" y="10509"/>
                  </a:cubicBezTo>
                  <a:lnTo>
                    <a:pt x="11144" y="1539"/>
                  </a:lnTo>
                  <a:cubicBezTo>
                    <a:pt x="11144" y="688"/>
                    <a:pt x="10457" y="1"/>
                    <a:pt x="96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2619863" y="3702400"/>
              <a:ext cx="60000" cy="14900"/>
            </a:xfrm>
            <a:custGeom>
              <a:avLst/>
              <a:gdLst/>
              <a:ahLst/>
              <a:cxnLst/>
              <a:rect l="l" t="t" r="r" b="b"/>
              <a:pathLst>
                <a:path w="2400" h="596" extrusionOk="0">
                  <a:moveTo>
                    <a:pt x="349" y="1"/>
                  </a:moveTo>
                  <a:cubicBezTo>
                    <a:pt x="134" y="1"/>
                    <a:pt x="0" y="175"/>
                    <a:pt x="41" y="339"/>
                  </a:cubicBezTo>
                  <a:cubicBezTo>
                    <a:pt x="41" y="513"/>
                    <a:pt x="175" y="595"/>
                    <a:pt x="349" y="595"/>
                  </a:cubicBezTo>
                  <a:lnTo>
                    <a:pt x="2092" y="595"/>
                  </a:lnTo>
                  <a:cubicBezTo>
                    <a:pt x="2266" y="595"/>
                    <a:pt x="2399" y="472"/>
                    <a:pt x="2348" y="257"/>
                  </a:cubicBezTo>
                  <a:cubicBezTo>
                    <a:pt x="2348" y="124"/>
                    <a:pt x="2225" y="1"/>
                    <a:pt x="20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2619863" y="3746225"/>
              <a:ext cx="38475" cy="14900"/>
            </a:xfrm>
            <a:custGeom>
              <a:avLst/>
              <a:gdLst/>
              <a:ahLst/>
              <a:cxnLst/>
              <a:rect l="l" t="t" r="r" b="b"/>
              <a:pathLst>
                <a:path w="1539" h="596" extrusionOk="0">
                  <a:moveTo>
                    <a:pt x="349" y="1"/>
                  </a:moveTo>
                  <a:cubicBezTo>
                    <a:pt x="134" y="1"/>
                    <a:pt x="0" y="165"/>
                    <a:pt x="41" y="339"/>
                  </a:cubicBezTo>
                  <a:cubicBezTo>
                    <a:pt x="41" y="513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538" y="421"/>
                    <a:pt x="1497" y="257"/>
                  </a:cubicBezTo>
                  <a:cubicBezTo>
                    <a:pt x="1456" y="124"/>
                    <a:pt x="1323" y="1"/>
                    <a:pt x="120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45"/>
          <p:cNvGrpSpPr/>
          <p:nvPr/>
        </p:nvGrpSpPr>
        <p:grpSpPr>
          <a:xfrm>
            <a:off x="1460838" y="1295038"/>
            <a:ext cx="343950" cy="344675"/>
            <a:chOff x="2509913" y="2520475"/>
            <a:chExt cx="343950" cy="344675"/>
          </a:xfrm>
        </p:grpSpPr>
        <p:sp>
          <p:nvSpPr>
            <p:cNvPr id="480" name="Google Shape;480;p45"/>
            <p:cNvSpPr/>
            <p:nvPr/>
          </p:nvSpPr>
          <p:spPr>
            <a:xfrm>
              <a:off x="2509913" y="2608825"/>
              <a:ext cx="343950" cy="256325"/>
            </a:xfrm>
            <a:custGeom>
              <a:avLst/>
              <a:gdLst/>
              <a:ahLst/>
              <a:cxnLst/>
              <a:rect l="l" t="t" r="r" b="b"/>
              <a:pathLst>
                <a:path w="13758" h="10253" extrusionOk="0">
                  <a:moveTo>
                    <a:pt x="5126" y="8674"/>
                  </a:moveTo>
                  <a:cubicBezTo>
                    <a:pt x="5557" y="8674"/>
                    <a:pt x="5977" y="8848"/>
                    <a:pt x="6326" y="9104"/>
                  </a:cubicBezTo>
                  <a:cubicBezTo>
                    <a:pt x="6233" y="9145"/>
                    <a:pt x="6192" y="9145"/>
                    <a:pt x="6151" y="9186"/>
                  </a:cubicBezTo>
                  <a:cubicBezTo>
                    <a:pt x="5977" y="9319"/>
                    <a:pt x="5854" y="9484"/>
                    <a:pt x="5772" y="9658"/>
                  </a:cubicBezTo>
                  <a:lnTo>
                    <a:pt x="554" y="9658"/>
                  </a:lnTo>
                  <a:lnTo>
                    <a:pt x="554" y="8674"/>
                  </a:lnTo>
                  <a:close/>
                  <a:moveTo>
                    <a:pt x="13153" y="8674"/>
                  </a:moveTo>
                  <a:lnTo>
                    <a:pt x="13153" y="9658"/>
                  </a:lnTo>
                  <a:lnTo>
                    <a:pt x="7945" y="9658"/>
                  </a:lnTo>
                  <a:cubicBezTo>
                    <a:pt x="7822" y="9401"/>
                    <a:pt x="7648" y="9227"/>
                    <a:pt x="7392" y="9104"/>
                  </a:cubicBezTo>
                  <a:cubicBezTo>
                    <a:pt x="7730" y="8848"/>
                    <a:pt x="8161" y="8674"/>
                    <a:pt x="8591" y="8674"/>
                  </a:cubicBezTo>
                  <a:close/>
                  <a:moveTo>
                    <a:pt x="298" y="1"/>
                  </a:moveTo>
                  <a:cubicBezTo>
                    <a:pt x="134" y="1"/>
                    <a:pt x="1" y="134"/>
                    <a:pt x="1" y="298"/>
                  </a:cubicBezTo>
                  <a:lnTo>
                    <a:pt x="1" y="8417"/>
                  </a:lnTo>
                  <a:lnTo>
                    <a:pt x="1" y="9955"/>
                  </a:lnTo>
                  <a:cubicBezTo>
                    <a:pt x="1" y="10129"/>
                    <a:pt x="134" y="10252"/>
                    <a:pt x="298" y="10252"/>
                  </a:cubicBezTo>
                  <a:lnTo>
                    <a:pt x="6028" y="10252"/>
                  </a:lnTo>
                  <a:cubicBezTo>
                    <a:pt x="6151" y="10252"/>
                    <a:pt x="6233" y="10170"/>
                    <a:pt x="6285" y="10037"/>
                  </a:cubicBezTo>
                  <a:lnTo>
                    <a:pt x="6326" y="9996"/>
                  </a:lnTo>
                  <a:cubicBezTo>
                    <a:pt x="6367" y="9873"/>
                    <a:pt x="6408" y="9740"/>
                    <a:pt x="6541" y="9699"/>
                  </a:cubicBezTo>
                  <a:cubicBezTo>
                    <a:pt x="6623" y="9617"/>
                    <a:pt x="6746" y="9576"/>
                    <a:pt x="6879" y="9576"/>
                  </a:cubicBezTo>
                  <a:cubicBezTo>
                    <a:pt x="6961" y="9576"/>
                    <a:pt x="7002" y="9576"/>
                    <a:pt x="7054" y="9617"/>
                  </a:cubicBezTo>
                  <a:cubicBezTo>
                    <a:pt x="7259" y="9658"/>
                    <a:pt x="7392" y="9781"/>
                    <a:pt x="7474" y="9996"/>
                  </a:cubicBezTo>
                  <a:lnTo>
                    <a:pt x="7474" y="10037"/>
                  </a:lnTo>
                  <a:cubicBezTo>
                    <a:pt x="7515" y="10170"/>
                    <a:pt x="7648" y="10252"/>
                    <a:pt x="7771" y="10252"/>
                  </a:cubicBezTo>
                  <a:lnTo>
                    <a:pt x="13461" y="10252"/>
                  </a:lnTo>
                  <a:cubicBezTo>
                    <a:pt x="13625" y="10252"/>
                    <a:pt x="13758" y="10129"/>
                    <a:pt x="13758" y="9955"/>
                  </a:cubicBezTo>
                  <a:lnTo>
                    <a:pt x="13758" y="837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34"/>
                    <a:pt x="13625" y="1"/>
                    <a:pt x="13461" y="1"/>
                  </a:cubicBezTo>
                  <a:lnTo>
                    <a:pt x="9698" y="1"/>
                  </a:lnTo>
                  <a:lnTo>
                    <a:pt x="9698" y="606"/>
                  </a:lnTo>
                  <a:lnTo>
                    <a:pt x="13153" y="606"/>
                  </a:lnTo>
                  <a:lnTo>
                    <a:pt x="13153" y="8079"/>
                  </a:lnTo>
                  <a:lnTo>
                    <a:pt x="8591" y="8079"/>
                  </a:lnTo>
                  <a:cubicBezTo>
                    <a:pt x="8079" y="8079"/>
                    <a:pt x="7566" y="8243"/>
                    <a:pt x="7136" y="8551"/>
                  </a:cubicBezTo>
                  <a:lnTo>
                    <a:pt x="7136" y="3374"/>
                  </a:lnTo>
                  <a:lnTo>
                    <a:pt x="6582" y="3374"/>
                  </a:lnTo>
                  <a:lnTo>
                    <a:pt x="6582" y="8551"/>
                  </a:lnTo>
                  <a:cubicBezTo>
                    <a:pt x="6151" y="8243"/>
                    <a:pt x="5639" y="8079"/>
                    <a:pt x="5085" y="8079"/>
                  </a:cubicBezTo>
                  <a:lnTo>
                    <a:pt x="554" y="8079"/>
                  </a:lnTo>
                  <a:lnTo>
                    <a:pt x="554" y="606"/>
                  </a:lnTo>
                  <a:lnTo>
                    <a:pt x="4019" y="606"/>
                  </a:lnTo>
                  <a:lnTo>
                    <a:pt x="401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2744938" y="2658050"/>
              <a:ext cx="65100" cy="14875"/>
            </a:xfrm>
            <a:custGeom>
              <a:avLst/>
              <a:gdLst/>
              <a:ahLst/>
              <a:cxnLst/>
              <a:rect l="l" t="t" r="r" b="b"/>
              <a:pathLst>
                <a:path w="2604" h="595" extrusionOk="0">
                  <a:moveTo>
                    <a:pt x="297" y="0"/>
                  </a:moveTo>
                  <a:cubicBezTo>
                    <a:pt x="123" y="0"/>
                    <a:pt x="0" y="123"/>
                    <a:pt x="0" y="338"/>
                  </a:cubicBezTo>
                  <a:cubicBezTo>
                    <a:pt x="41" y="472"/>
                    <a:pt x="164" y="595"/>
                    <a:pt x="297" y="595"/>
                  </a:cubicBezTo>
                  <a:lnTo>
                    <a:pt x="2266" y="595"/>
                  </a:lnTo>
                  <a:cubicBezTo>
                    <a:pt x="2471" y="595"/>
                    <a:pt x="2604" y="431"/>
                    <a:pt x="2563" y="256"/>
                  </a:cubicBezTo>
                  <a:cubicBezTo>
                    <a:pt x="2563" y="82"/>
                    <a:pt x="2430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2553738" y="2658050"/>
              <a:ext cx="65125" cy="14875"/>
            </a:xfrm>
            <a:custGeom>
              <a:avLst/>
              <a:gdLst/>
              <a:ahLst/>
              <a:cxnLst/>
              <a:rect l="l" t="t" r="r" b="b"/>
              <a:pathLst>
                <a:path w="2605" h="595" extrusionOk="0">
                  <a:moveTo>
                    <a:pt x="298" y="0"/>
                  </a:moveTo>
                  <a:cubicBezTo>
                    <a:pt x="124" y="0"/>
                    <a:pt x="1" y="123"/>
                    <a:pt x="1" y="338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2266" y="595"/>
                  </a:lnTo>
                  <a:cubicBezTo>
                    <a:pt x="2430" y="595"/>
                    <a:pt x="2604" y="431"/>
                    <a:pt x="2563" y="256"/>
                  </a:cubicBezTo>
                  <a:cubicBezTo>
                    <a:pt x="2522" y="82"/>
                    <a:pt x="2389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2553738" y="2707250"/>
              <a:ext cx="91775" cy="14900"/>
            </a:xfrm>
            <a:custGeom>
              <a:avLst/>
              <a:gdLst/>
              <a:ahLst/>
              <a:cxnLst/>
              <a:rect l="l" t="t" r="r" b="b"/>
              <a:pathLst>
                <a:path w="3671" h="596" extrusionOk="0">
                  <a:moveTo>
                    <a:pt x="298" y="0"/>
                  </a:moveTo>
                  <a:cubicBezTo>
                    <a:pt x="124" y="0"/>
                    <a:pt x="1" y="165"/>
                    <a:pt x="1" y="339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71" y="421"/>
                    <a:pt x="3671" y="257"/>
                  </a:cubicBezTo>
                  <a:cubicBezTo>
                    <a:pt x="3630" y="12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2564513" y="2756200"/>
              <a:ext cx="81000" cy="15150"/>
            </a:xfrm>
            <a:custGeom>
              <a:avLst/>
              <a:gdLst/>
              <a:ahLst/>
              <a:cxnLst/>
              <a:rect l="l" t="t" r="r" b="b"/>
              <a:pathLst>
                <a:path w="3240" h="606" extrusionOk="0">
                  <a:moveTo>
                    <a:pt x="297" y="1"/>
                  </a:moveTo>
                  <a:cubicBezTo>
                    <a:pt x="123" y="1"/>
                    <a:pt x="0" y="175"/>
                    <a:pt x="0" y="349"/>
                  </a:cubicBezTo>
                  <a:cubicBezTo>
                    <a:pt x="41" y="513"/>
                    <a:pt x="164" y="605"/>
                    <a:pt x="338" y="605"/>
                  </a:cubicBezTo>
                  <a:lnTo>
                    <a:pt x="2942" y="605"/>
                  </a:lnTo>
                  <a:cubicBezTo>
                    <a:pt x="3117" y="605"/>
                    <a:pt x="3240" y="431"/>
                    <a:pt x="3240" y="257"/>
                  </a:cubicBezTo>
                  <a:cubicBezTo>
                    <a:pt x="3199" y="134"/>
                    <a:pt x="3076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2716988" y="2707250"/>
              <a:ext cx="93050" cy="14900"/>
            </a:xfrm>
            <a:custGeom>
              <a:avLst/>
              <a:gdLst/>
              <a:ahLst/>
              <a:cxnLst/>
              <a:rect l="l" t="t" r="r" b="b"/>
              <a:pathLst>
                <a:path w="3722" h="596" extrusionOk="0">
                  <a:moveTo>
                    <a:pt x="349" y="0"/>
                  </a:moveTo>
                  <a:cubicBezTo>
                    <a:pt x="134" y="0"/>
                    <a:pt x="1" y="165"/>
                    <a:pt x="52" y="339"/>
                  </a:cubicBezTo>
                  <a:cubicBezTo>
                    <a:pt x="52" y="513"/>
                    <a:pt x="175" y="595"/>
                    <a:pt x="349" y="595"/>
                  </a:cubicBezTo>
                  <a:lnTo>
                    <a:pt x="3384" y="595"/>
                  </a:lnTo>
                  <a:cubicBezTo>
                    <a:pt x="3589" y="595"/>
                    <a:pt x="3722" y="421"/>
                    <a:pt x="3681" y="257"/>
                  </a:cubicBezTo>
                  <a:cubicBezTo>
                    <a:pt x="3681" y="123"/>
                    <a:pt x="3548" y="0"/>
                    <a:pt x="3384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2716988" y="2756200"/>
              <a:ext cx="82300" cy="15150"/>
            </a:xfrm>
            <a:custGeom>
              <a:avLst/>
              <a:gdLst/>
              <a:ahLst/>
              <a:cxnLst/>
              <a:rect l="l" t="t" r="r" b="b"/>
              <a:pathLst>
                <a:path w="3292" h="606" extrusionOk="0">
                  <a:moveTo>
                    <a:pt x="349" y="1"/>
                  </a:moveTo>
                  <a:cubicBezTo>
                    <a:pt x="134" y="1"/>
                    <a:pt x="1" y="175"/>
                    <a:pt x="52" y="349"/>
                  </a:cubicBezTo>
                  <a:cubicBezTo>
                    <a:pt x="52" y="513"/>
                    <a:pt x="175" y="605"/>
                    <a:pt x="349" y="605"/>
                  </a:cubicBezTo>
                  <a:lnTo>
                    <a:pt x="2953" y="605"/>
                  </a:lnTo>
                  <a:cubicBezTo>
                    <a:pt x="3127" y="605"/>
                    <a:pt x="3291" y="431"/>
                    <a:pt x="3250" y="257"/>
                  </a:cubicBezTo>
                  <a:cubicBezTo>
                    <a:pt x="3209" y="134"/>
                    <a:pt x="3076" y="1"/>
                    <a:pt x="29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2548363" y="2520475"/>
              <a:ext cx="267075" cy="179100"/>
            </a:xfrm>
            <a:custGeom>
              <a:avLst/>
              <a:gdLst/>
              <a:ahLst/>
              <a:cxnLst/>
              <a:rect l="l" t="t" r="r" b="b"/>
              <a:pathLst>
                <a:path w="10683" h="7164" extrusionOk="0">
                  <a:moveTo>
                    <a:pt x="5341" y="634"/>
                  </a:moveTo>
                  <a:lnTo>
                    <a:pt x="9483" y="2089"/>
                  </a:lnTo>
                  <a:lnTo>
                    <a:pt x="5341" y="3494"/>
                  </a:lnTo>
                  <a:lnTo>
                    <a:pt x="1200" y="2089"/>
                  </a:lnTo>
                  <a:lnTo>
                    <a:pt x="5341" y="634"/>
                  </a:lnTo>
                  <a:close/>
                  <a:moveTo>
                    <a:pt x="7863" y="3279"/>
                  </a:moveTo>
                  <a:lnTo>
                    <a:pt x="7863" y="5585"/>
                  </a:lnTo>
                  <a:lnTo>
                    <a:pt x="5341" y="6569"/>
                  </a:lnTo>
                  <a:lnTo>
                    <a:pt x="2778" y="5585"/>
                  </a:lnTo>
                  <a:lnTo>
                    <a:pt x="2778" y="3279"/>
                  </a:lnTo>
                  <a:lnTo>
                    <a:pt x="5208" y="4089"/>
                  </a:lnTo>
                  <a:cubicBezTo>
                    <a:pt x="5259" y="4140"/>
                    <a:pt x="5300" y="4140"/>
                    <a:pt x="5341" y="4140"/>
                  </a:cubicBezTo>
                  <a:cubicBezTo>
                    <a:pt x="5382" y="4140"/>
                    <a:pt x="5382" y="4140"/>
                    <a:pt x="5423" y="4089"/>
                  </a:cubicBezTo>
                  <a:lnTo>
                    <a:pt x="7863" y="3279"/>
                  </a:lnTo>
                  <a:close/>
                  <a:moveTo>
                    <a:pt x="5335" y="1"/>
                  </a:moveTo>
                  <a:cubicBezTo>
                    <a:pt x="5298" y="1"/>
                    <a:pt x="5254" y="14"/>
                    <a:pt x="5208" y="39"/>
                  </a:cubicBezTo>
                  <a:lnTo>
                    <a:pt x="216" y="1782"/>
                  </a:lnTo>
                  <a:cubicBezTo>
                    <a:pt x="82" y="1874"/>
                    <a:pt x="0" y="1997"/>
                    <a:pt x="0" y="2171"/>
                  </a:cubicBezTo>
                  <a:cubicBezTo>
                    <a:pt x="41" y="2253"/>
                    <a:pt x="133" y="2346"/>
                    <a:pt x="216" y="2387"/>
                  </a:cubicBezTo>
                  <a:lnTo>
                    <a:pt x="2184" y="3063"/>
                  </a:lnTo>
                  <a:lnTo>
                    <a:pt x="2184" y="5800"/>
                  </a:lnTo>
                  <a:cubicBezTo>
                    <a:pt x="2184" y="5934"/>
                    <a:pt x="2266" y="6016"/>
                    <a:pt x="2389" y="6057"/>
                  </a:cubicBezTo>
                  <a:lnTo>
                    <a:pt x="5208" y="7164"/>
                  </a:lnTo>
                  <a:lnTo>
                    <a:pt x="5423" y="7164"/>
                  </a:lnTo>
                  <a:lnTo>
                    <a:pt x="8283" y="6057"/>
                  </a:lnTo>
                  <a:cubicBezTo>
                    <a:pt x="8376" y="6016"/>
                    <a:pt x="8458" y="5934"/>
                    <a:pt x="8458" y="5800"/>
                  </a:cubicBezTo>
                  <a:lnTo>
                    <a:pt x="8458" y="3063"/>
                  </a:lnTo>
                  <a:lnTo>
                    <a:pt x="10426" y="2387"/>
                  </a:lnTo>
                  <a:cubicBezTo>
                    <a:pt x="10549" y="2346"/>
                    <a:pt x="10590" y="2253"/>
                    <a:pt x="10641" y="2171"/>
                  </a:cubicBezTo>
                  <a:cubicBezTo>
                    <a:pt x="10682" y="1997"/>
                    <a:pt x="10590" y="1874"/>
                    <a:pt x="10467" y="1782"/>
                  </a:cubicBezTo>
                  <a:lnTo>
                    <a:pt x="5423" y="39"/>
                  </a:lnTo>
                  <a:cubicBezTo>
                    <a:pt x="5403" y="14"/>
                    <a:pt x="5372" y="1"/>
                    <a:pt x="5335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45"/>
          <p:cNvGrpSpPr/>
          <p:nvPr/>
        </p:nvGrpSpPr>
        <p:grpSpPr>
          <a:xfrm>
            <a:off x="2680038" y="3640513"/>
            <a:ext cx="343950" cy="288325"/>
            <a:chOff x="7796863" y="2004525"/>
            <a:chExt cx="343950" cy="288325"/>
          </a:xfrm>
        </p:grpSpPr>
        <p:sp>
          <p:nvSpPr>
            <p:cNvPr id="489" name="Google Shape;489;p45"/>
            <p:cNvSpPr/>
            <p:nvPr/>
          </p:nvSpPr>
          <p:spPr>
            <a:xfrm>
              <a:off x="7796863" y="2004525"/>
              <a:ext cx="343950" cy="288325"/>
            </a:xfrm>
            <a:custGeom>
              <a:avLst/>
              <a:gdLst/>
              <a:ahLst/>
              <a:cxnLst/>
              <a:rect l="l" t="t" r="r" b="b"/>
              <a:pathLst>
                <a:path w="13758" h="11533" extrusionOk="0">
                  <a:moveTo>
                    <a:pt x="6582" y="595"/>
                  </a:moveTo>
                  <a:lnTo>
                    <a:pt x="6582" y="8755"/>
                  </a:lnTo>
                  <a:lnTo>
                    <a:pt x="1026" y="8755"/>
                  </a:lnTo>
                  <a:lnTo>
                    <a:pt x="1026" y="1107"/>
                  </a:lnTo>
                  <a:cubicBezTo>
                    <a:pt x="1026" y="851"/>
                    <a:pt x="1282" y="595"/>
                    <a:pt x="1579" y="595"/>
                  </a:cubicBezTo>
                  <a:close/>
                  <a:moveTo>
                    <a:pt x="12179" y="595"/>
                  </a:moveTo>
                  <a:cubicBezTo>
                    <a:pt x="12477" y="595"/>
                    <a:pt x="12733" y="810"/>
                    <a:pt x="12733" y="1107"/>
                  </a:cubicBezTo>
                  <a:lnTo>
                    <a:pt x="12733" y="8755"/>
                  </a:lnTo>
                  <a:lnTo>
                    <a:pt x="7177" y="8755"/>
                  </a:lnTo>
                  <a:lnTo>
                    <a:pt x="7177" y="595"/>
                  </a:lnTo>
                  <a:close/>
                  <a:moveTo>
                    <a:pt x="13163" y="9349"/>
                  </a:moveTo>
                  <a:lnTo>
                    <a:pt x="13163" y="9995"/>
                  </a:lnTo>
                  <a:cubicBezTo>
                    <a:pt x="13163" y="10508"/>
                    <a:pt x="12774" y="10938"/>
                    <a:pt x="12261" y="10938"/>
                  </a:cubicBezTo>
                  <a:lnTo>
                    <a:pt x="1497" y="10938"/>
                  </a:lnTo>
                  <a:cubicBezTo>
                    <a:pt x="985" y="10938"/>
                    <a:pt x="605" y="10508"/>
                    <a:pt x="605" y="9995"/>
                  </a:cubicBezTo>
                  <a:lnTo>
                    <a:pt x="605" y="9349"/>
                  </a:lnTo>
                  <a:close/>
                  <a:moveTo>
                    <a:pt x="1579" y="0"/>
                  </a:moveTo>
                  <a:cubicBezTo>
                    <a:pt x="985" y="0"/>
                    <a:pt x="472" y="513"/>
                    <a:pt x="472" y="1107"/>
                  </a:cubicBezTo>
                  <a:lnTo>
                    <a:pt x="472" y="8755"/>
                  </a:lnTo>
                  <a:lnTo>
                    <a:pt x="298" y="8755"/>
                  </a:lnTo>
                  <a:cubicBezTo>
                    <a:pt x="134" y="8755"/>
                    <a:pt x="0" y="8888"/>
                    <a:pt x="0" y="9052"/>
                  </a:cubicBezTo>
                  <a:lnTo>
                    <a:pt x="0" y="9995"/>
                  </a:lnTo>
                  <a:cubicBezTo>
                    <a:pt x="0" y="10846"/>
                    <a:pt x="687" y="11533"/>
                    <a:pt x="1497" y="11533"/>
                  </a:cubicBezTo>
                  <a:lnTo>
                    <a:pt x="12261" y="11533"/>
                  </a:lnTo>
                  <a:cubicBezTo>
                    <a:pt x="13071" y="11533"/>
                    <a:pt x="13758" y="10846"/>
                    <a:pt x="13758" y="9995"/>
                  </a:cubicBezTo>
                  <a:lnTo>
                    <a:pt x="13758" y="9052"/>
                  </a:lnTo>
                  <a:cubicBezTo>
                    <a:pt x="13758" y="8888"/>
                    <a:pt x="13625" y="8755"/>
                    <a:pt x="13461" y="8755"/>
                  </a:cubicBezTo>
                  <a:lnTo>
                    <a:pt x="13286" y="8755"/>
                  </a:lnTo>
                  <a:lnTo>
                    <a:pt x="13286" y="1107"/>
                  </a:lnTo>
                  <a:cubicBezTo>
                    <a:pt x="13286" y="513"/>
                    <a:pt x="12815" y="0"/>
                    <a:pt x="1217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7851463" y="2048350"/>
              <a:ext cx="48975" cy="58700"/>
            </a:xfrm>
            <a:custGeom>
              <a:avLst/>
              <a:gdLst/>
              <a:ahLst/>
              <a:cxnLst/>
              <a:rect l="l" t="t" r="r" b="b"/>
              <a:pathLst>
                <a:path w="1959" h="2348" extrusionOk="0">
                  <a:moveTo>
                    <a:pt x="338" y="0"/>
                  </a:moveTo>
                  <a:cubicBezTo>
                    <a:pt x="164" y="0"/>
                    <a:pt x="41" y="82"/>
                    <a:pt x="41" y="256"/>
                  </a:cubicBezTo>
                  <a:cubicBezTo>
                    <a:pt x="0" y="420"/>
                    <a:pt x="164" y="595"/>
                    <a:pt x="338" y="595"/>
                  </a:cubicBezTo>
                  <a:lnTo>
                    <a:pt x="677" y="595"/>
                  </a:lnTo>
                  <a:lnTo>
                    <a:pt x="677" y="2050"/>
                  </a:lnTo>
                  <a:cubicBezTo>
                    <a:pt x="677" y="2173"/>
                    <a:pt x="810" y="2307"/>
                    <a:pt x="933" y="2348"/>
                  </a:cubicBezTo>
                  <a:cubicBezTo>
                    <a:pt x="1107" y="2348"/>
                    <a:pt x="1281" y="2214"/>
                    <a:pt x="1281" y="2050"/>
                  </a:cubicBezTo>
                  <a:lnTo>
                    <a:pt x="1281" y="595"/>
                  </a:lnTo>
                  <a:lnTo>
                    <a:pt x="1620" y="595"/>
                  </a:lnTo>
                  <a:cubicBezTo>
                    <a:pt x="1794" y="595"/>
                    <a:pt x="1917" y="513"/>
                    <a:pt x="1917" y="338"/>
                  </a:cubicBezTo>
                  <a:cubicBezTo>
                    <a:pt x="1958" y="164"/>
                    <a:pt x="1835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7905788" y="2092175"/>
              <a:ext cx="27950" cy="14875"/>
            </a:xfrm>
            <a:custGeom>
              <a:avLst/>
              <a:gdLst/>
              <a:ahLst/>
              <a:cxnLst/>
              <a:rect l="l" t="t" r="r" b="b"/>
              <a:pathLst>
                <a:path w="1118" h="595" extrusionOk="0">
                  <a:moveTo>
                    <a:pt x="349" y="0"/>
                  </a:moveTo>
                  <a:cubicBezTo>
                    <a:pt x="175" y="0"/>
                    <a:pt x="0" y="164"/>
                    <a:pt x="41" y="338"/>
                  </a:cubicBezTo>
                  <a:cubicBezTo>
                    <a:pt x="41" y="461"/>
                    <a:pt x="216" y="595"/>
                    <a:pt x="349" y="595"/>
                  </a:cubicBezTo>
                  <a:lnTo>
                    <a:pt x="769" y="595"/>
                  </a:lnTo>
                  <a:cubicBezTo>
                    <a:pt x="943" y="595"/>
                    <a:pt x="1118" y="420"/>
                    <a:pt x="1067" y="256"/>
                  </a:cubicBezTo>
                  <a:cubicBezTo>
                    <a:pt x="1026" y="82"/>
                    <a:pt x="902" y="0"/>
                    <a:pt x="7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7851463" y="2135725"/>
              <a:ext cx="82275" cy="15150"/>
            </a:xfrm>
            <a:custGeom>
              <a:avLst/>
              <a:gdLst/>
              <a:ahLst/>
              <a:cxnLst/>
              <a:rect l="l" t="t" r="r" b="b"/>
              <a:pathLst>
                <a:path w="3291" h="606" extrusionOk="0">
                  <a:moveTo>
                    <a:pt x="33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472"/>
                    <a:pt x="164" y="606"/>
                    <a:pt x="338" y="606"/>
                  </a:cubicBezTo>
                  <a:lnTo>
                    <a:pt x="2942" y="606"/>
                  </a:lnTo>
                  <a:cubicBezTo>
                    <a:pt x="3116" y="606"/>
                    <a:pt x="3291" y="431"/>
                    <a:pt x="3240" y="257"/>
                  </a:cubicBezTo>
                  <a:cubicBezTo>
                    <a:pt x="3199" y="93"/>
                    <a:pt x="3075" y="1"/>
                    <a:pt x="294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8004188" y="2048350"/>
              <a:ext cx="82050" cy="14875"/>
            </a:xfrm>
            <a:custGeom>
              <a:avLst/>
              <a:gdLst/>
              <a:ahLst/>
              <a:cxnLst/>
              <a:rect l="l" t="t" r="r" b="b"/>
              <a:pathLst>
                <a:path w="328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513"/>
                    <a:pt x="206" y="595"/>
                    <a:pt x="339" y="595"/>
                  </a:cubicBezTo>
                  <a:lnTo>
                    <a:pt x="2943" y="595"/>
                  </a:lnTo>
                  <a:cubicBezTo>
                    <a:pt x="3158" y="595"/>
                    <a:pt x="3281" y="420"/>
                    <a:pt x="3240" y="256"/>
                  </a:cubicBezTo>
                  <a:cubicBezTo>
                    <a:pt x="3240" y="82"/>
                    <a:pt x="3117" y="0"/>
                    <a:pt x="294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8004188" y="2092175"/>
              <a:ext cx="82050" cy="14875"/>
            </a:xfrm>
            <a:custGeom>
              <a:avLst/>
              <a:gdLst/>
              <a:ahLst/>
              <a:cxnLst/>
              <a:rect l="l" t="t" r="r" b="b"/>
              <a:pathLst>
                <a:path w="328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461"/>
                    <a:pt x="206" y="595"/>
                    <a:pt x="339" y="595"/>
                  </a:cubicBezTo>
                  <a:lnTo>
                    <a:pt x="2943" y="595"/>
                  </a:lnTo>
                  <a:cubicBezTo>
                    <a:pt x="3158" y="595"/>
                    <a:pt x="3281" y="420"/>
                    <a:pt x="3240" y="256"/>
                  </a:cubicBezTo>
                  <a:cubicBezTo>
                    <a:pt x="3240" y="82"/>
                    <a:pt x="3117" y="0"/>
                    <a:pt x="294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8004188" y="2135725"/>
              <a:ext cx="82050" cy="15150"/>
            </a:xfrm>
            <a:custGeom>
              <a:avLst/>
              <a:gdLst/>
              <a:ahLst/>
              <a:cxnLst/>
              <a:rect l="l" t="t" r="r" b="b"/>
              <a:pathLst>
                <a:path w="328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06" y="606"/>
                    <a:pt x="339" y="606"/>
                  </a:cubicBezTo>
                  <a:lnTo>
                    <a:pt x="2943" y="606"/>
                  </a:lnTo>
                  <a:cubicBezTo>
                    <a:pt x="3158" y="606"/>
                    <a:pt x="3281" y="431"/>
                    <a:pt x="3240" y="257"/>
                  </a:cubicBezTo>
                  <a:cubicBezTo>
                    <a:pt x="3240" y="93"/>
                    <a:pt x="3117" y="1"/>
                    <a:pt x="294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8004188" y="2179550"/>
              <a:ext cx="82050" cy="15150"/>
            </a:xfrm>
            <a:custGeom>
              <a:avLst/>
              <a:gdLst/>
              <a:ahLst/>
              <a:cxnLst/>
              <a:rect l="l" t="t" r="r" b="b"/>
              <a:pathLst>
                <a:path w="328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06" y="606"/>
                    <a:pt x="339" y="606"/>
                  </a:cubicBezTo>
                  <a:lnTo>
                    <a:pt x="2943" y="606"/>
                  </a:lnTo>
                  <a:cubicBezTo>
                    <a:pt x="3158" y="606"/>
                    <a:pt x="3281" y="431"/>
                    <a:pt x="3240" y="257"/>
                  </a:cubicBezTo>
                  <a:cubicBezTo>
                    <a:pt x="3240" y="93"/>
                    <a:pt x="3117" y="1"/>
                    <a:pt x="2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7851463" y="2179550"/>
              <a:ext cx="82275" cy="15150"/>
            </a:xfrm>
            <a:custGeom>
              <a:avLst/>
              <a:gdLst/>
              <a:ahLst/>
              <a:cxnLst/>
              <a:rect l="l" t="t" r="r" b="b"/>
              <a:pathLst>
                <a:path w="3291" h="606" extrusionOk="0">
                  <a:moveTo>
                    <a:pt x="33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472"/>
                    <a:pt x="164" y="606"/>
                    <a:pt x="338" y="606"/>
                  </a:cubicBezTo>
                  <a:lnTo>
                    <a:pt x="2942" y="606"/>
                  </a:lnTo>
                  <a:cubicBezTo>
                    <a:pt x="3116" y="606"/>
                    <a:pt x="3291" y="431"/>
                    <a:pt x="3240" y="257"/>
                  </a:cubicBezTo>
                  <a:cubicBezTo>
                    <a:pt x="3199" y="93"/>
                    <a:pt x="3075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8" name="Google Shape;498;p45"/>
          <p:cNvCxnSpPr>
            <a:stCxn id="464" idx="2"/>
          </p:cNvCxnSpPr>
          <p:nvPr/>
        </p:nvCxnSpPr>
        <p:spPr>
          <a:xfrm>
            <a:off x="1632825" y="1725525"/>
            <a:ext cx="0" cy="344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45"/>
          <p:cNvCxnSpPr>
            <a:stCxn id="463" idx="2"/>
          </p:cNvCxnSpPr>
          <p:nvPr/>
        </p:nvCxnSpPr>
        <p:spPr>
          <a:xfrm>
            <a:off x="2242425" y="2898275"/>
            <a:ext cx="0" cy="229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45"/>
          <p:cNvCxnSpPr>
            <a:stCxn id="462" idx="2"/>
          </p:cNvCxnSpPr>
          <p:nvPr/>
        </p:nvCxnSpPr>
        <p:spPr>
          <a:xfrm>
            <a:off x="2852025" y="4042838"/>
            <a:ext cx="0" cy="118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95834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C32F3B-B7F6-4680-B6CD-F2EBE41FC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0" y="1066864"/>
            <a:ext cx="4265716" cy="3249322"/>
          </a:xfrm>
          <a:prstGeom prst="rect">
            <a:avLst/>
          </a:prstGeom>
        </p:spPr>
      </p:pic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26965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판매자 메인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C3F5B-B8E0-4285-848F-EACC058F9F4F}"/>
              </a:ext>
            </a:extLst>
          </p:cNvPr>
          <p:cNvSpPr txBox="1"/>
          <p:nvPr/>
        </p:nvSpPr>
        <p:spPr>
          <a:xfrm>
            <a:off x="916940" y="1789231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DEB76-5D84-4662-84ED-53FB07FBCA37}"/>
              </a:ext>
            </a:extLst>
          </p:cNvPr>
          <p:cNvSpPr txBox="1"/>
          <p:nvPr/>
        </p:nvSpPr>
        <p:spPr>
          <a:xfrm>
            <a:off x="2342014" y="1789230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5F23E-878B-4D1F-A030-D955859155E0}"/>
              </a:ext>
            </a:extLst>
          </p:cNvPr>
          <p:cNvSpPr txBox="1"/>
          <p:nvPr/>
        </p:nvSpPr>
        <p:spPr>
          <a:xfrm>
            <a:off x="1532760" y="2938807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1F15A-CB0B-4885-852F-FE8AD071C6FC}"/>
              </a:ext>
            </a:extLst>
          </p:cNvPr>
          <p:cNvSpPr txBox="1"/>
          <p:nvPr/>
        </p:nvSpPr>
        <p:spPr>
          <a:xfrm>
            <a:off x="5210449" y="2338643"/>
            <a:ext cx="3228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해당 판매자 각 기능으로 이동 버튼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판매량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환불 건에 대한 그래프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환불 요청 건 출력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5860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DC6903-786E-4792-922B-609D9844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" y="1158101"/>
            <a:ext cx="4464226" cy="2919711"/>
          </a:xfrm>
          <a:prstGeom prst="rect">
            <a:avLst/>
          </a:prstGeom>
        </p:spPr>
      </p:pic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568645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판매자 문의 내역 조회</a:t>
            </a:r>
            <a:endParaRPr lang="ko-KR" altLang="en-US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C3F5B-B8E0-4285-848F-EACC058F9F4F}"/>
              </a:ext>
            </a:extLst>
          </p:cNvPr>
          <p:cNvSpPr txBox="1"/>
          <p:nvPr/>
        </p:nvSpPr>
        <p:spPr>
          <a:xfrm>
            <a:off x="840740" y="1485141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DEB76-5D84-4662-84ED-53FB07FBCA37}"/>
              </a:ext>
            </a:extLst>
          </p:cNvPr>
          <p:cNvSpPr txBox="1"/>
          <p:nvPr/>
        </p:nvSpPr>
        <p:spPr>
          <a:xfrm>
            <a:off x="1019810" y="2119959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5F23E-878B-4D1F-A030-D955859155E0}"/>
              </a:ext>
            </a:extLst>
          </p:cNvPr>
          <p:cNvSpPr txBox="1"/>
          <p:nvPr/>
        </p:nvSpPr>
        <p:spPr>
          <a:xfrm>
            <a:off x="4491174" y="3807639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386D22-E52B-48F7-9A80-A3967044F970}"/>
              </a:ext>
            </a:extLst>
          </p:cNvPr>
          <p:cNvSpPr txBox="1"/>
          <p:nvPr/>
        </p:nvSpPr>
        <p:spPr>
          <a:xfrm>
            <a:off x="5210449" y="2338643"/>
            <a:ext cx="322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테이블 필터 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문의 내역에 대한 내용 출력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전 페이지로 이동 버튼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4931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8B70F28-DEB7-4ED9-B36C-ADDD9E50F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" y="1292667"/>
            <a:ext cx="4277661" cy="2380406"/>
          </a:xfrm>
          <a:prstGeom prst="rect">
            <a:avLst/>
          </a:prstGeom>
        </p:spPr>
      </p:pic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568645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판매자 문의 내역 조회</a:t>
            </a:r>
            <a:endParaRPr lang="ko-KR" altLang="en-US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C3F5B-B8E0-4285-848F-EACC058F9F4F}"/>
              </a:ext>
            </a:extLst>
          </p:cNvPr>
          <p:cNvSpPr txBox="1"/>
          <p:nvPr/>
        </p:nvSpPr>
        <p:spPr>
          <a:xfrm>
            <a:off x="840740" y="1551816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DEB76-5D84-4662-84ED-53FB07FBCA37}"/>
              </a:ext>
            </a:extLst>
          </p:cNvPr>
          <p:cNvSpPr txBox="1"/>
          <p:nvPr/>
        </p:nvSpPr>
        <p:spPr>
          <a:xfrm>
            <a:off x="1019810" y="2186634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5F23E-878B-4D1F-A030-D955859155E0}"/>
              </a:ext>
            </a:extLst>
          </p:cNvPr>
          <p:cNvSpPr txBox="1"/>
          <p:nvPr/>
        </p:nvSpPr>
        <p:spPr>
          <a:xfrm>
            <a:off x="4670244" y="2085655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386D22-E52B-48F7-9A80-A3967044F970}"/>
              </a:ext>
            </a:extLst>
          </p:cNvPr>
          <p:cNvSpPr txBox="1"/>
          <p:nvPr/>
        </p:nvSpPr>
        <p:spPr>
          <a:xfrm>
            <a:off x="5210449" y="2338643"/>
            <a:ext cx="322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각 열의 라벨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환불 내역에 대한 내용 출력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환불 시점에서부터 현재 까지 지연상태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9504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BDF1EB-FFC7-4F7E-B013-26A6F9DE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" y="1192299"/>
            <a:ext cx="4433056" cy="3004450"/>
          </a:xfrm>
          <a:prstGeom prst="rect">
            <a:avLst/>
          </a:prstGeom>
        </p:spPr>
      </p:pic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568645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판매 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C3F5B-B8E0-4285-848F-EACC058F9F4F}"/>
              </a:ext>
            </a:extLst>
          </p:cNvPr>
          <p:cNvSpPr txBox="1"/>
          <p:nvPr/>
        </p:nvSpPr>
        <p:spPr>
          <a:xfrm>
            <a:off x="1459865" y="1789941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DEB76-5D84-4662-84ED-53FB07FBCA37}"/>
              </a:ext>
            </a:extLst>
          </p:cNvPr>
          <p:cNvSpPr txBox="1"/>
          <p:nvPr/>
        </p:nvSpPr>
        <p:spPr>
          <a:xfrm>
            <a:off x="2699128" y="3888972"/>
            <a:ext cx="35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386D22-E52B-48F7-9A80-A3967044F970}"/>
              </a:ext>
            </a:extLst>
          </p:cNvPr>
          <p:cNvSpPr txBox="1"/>
          <p:nvPr/>
        </p:nvSpPr>
        <p:spPr>
          <a:xfrm>
            <a:off x="5210449" y="2338643"/>
            <a:ext cx="322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판매량 </a:t>
            </a:r>
            <a:r>
              <a:rPr lang="en-US" altLang="ko-KR" sz="1200" dirty="0">
                <a:latin typeface="+mn-ea"/>
                <a:ea typeface="+mn-ea"/>
              </a:rPr>
              <a:t>/ </a:t>
            </a:r>
            <a:r>
              <a:rPr lang="ko-KR" altLang="en-US" sz="1200" dirty="0" err="1">
                <a:latin typeface="+mn-ea"/>
                <a:ea typeface="+mn-ea"/>
              </a:rPr>
              <a:t>환불건</a:t>
            </a:r>
            <a:r>
              <a:rPr lang="ko-KR" altLang="en-US" sz="1200" dirty="0">
                <a:latin typeface="+mn-ea"/>
                <a:ea typeface="+mn-ea"/>
              </a:rPr>
              <a:t> 에 대한 그래프 출력</a:t>
            </a: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20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+mn-ea"/>
                <a:ea typeface="+mn-ea"/>
              </a:rPr>
              <a:t>조회 일수 입력 및 조회 버튼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3170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9;p36">
            <a:extLst>
              <a:ext uri="{FF2B5EF4-FFF2-40B4-BE49-F238E27FC236}">
                <a16:creationId xmlns:a16="http://schemas.microsoft.com/office/drawing/2014/main" id="{011F9121-AC59-4BB1-A57D-139AE209656D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진행상황</a:t>
            </a:r>
          </a:p>
        </p:txBody>
      </p:sp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280669" y="737201"/>
            <a:ext cx="1568645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회사 소개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74BDA-BD1A-4A96-AFFA-838C79BF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7" y="1394276"/>
            <a:ext cx="5629273" cy="282055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00FFB73-D475-4B96-9BFB-D494FBAF2D1D}"/>
              </a:ext>
            </a:extLst>
          </p:cNvPr>
          <p:cNvCxnSpPr/>
          <p:nvPr/>
        </p:nvCxnSpPr>
        <p:spPr>
          <a:xfrm>
            <a:off x="2781300" y="1238250"/>
            <a:ext cx="0" cy="14861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19DA39B-DEB1-43BA-80A3-CCFA560D63BB}"/>
              </a:ext>
            </a:extLst>
          </p:cNvPr>
          <p:cNvCxnSpPr>
            <a:cxnSpLocks/>
          </p:cNvCxnSpPr>
          <p:nvPr/>
        </p:nvCxnSpPr>
        <p:spPr>
          <a:xfrm flipH="1">
            <a:off x="5124450" y="3229230"/>
            <a:ext cx="215265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FA4563-EA6A-4CCE-AB00-12CCFD187864}"/>
              </a:ext>
            </a:extLst>
          </p:cNvPr>
          <p:cNvSpPr txBox="1"/>
          <p:nvPr/>
        </p:nvSpPr>
        <p:spPr>
          <a:xfrm>
            <a:off x="6200775" y="3246757"/>
            <a:ext cx="3228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+mn-ea"/>
                <a:ea typeface="+mn-ea"/>
              </a:rPr>
              <a:t>슬라이드 요소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40B86F-631D-4052-A472-A8C45ACBC532}"/>
              </a:ext>
            </a:extLst>
          </p:cNvPr>
          <p:cNvSpPr txBox="1"/>
          <p:nvPr/>
        </p:nvSpPr>
        <p:spPr>
          <a:xfrm>
            <a:off x="1733550" y="3905250"/>
            <a:ext cx="3228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</a:rPr>
              <a:t>동영상 배경에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  <a:ea typeface="+mn-ea"/>
              </a:rPr>
              <a:t>블러효과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0647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DB326-6AFC-461B-92F9-CB411E16E24B}"/>
              </a:ext>
            </a:extLst>
          </p:cNvPr>
          <p:cNvGrpSpPr/>
          <p:nvPr/>
        </p:nvGrpSpPr>
        <p:grpSpPr>
          <a:xfrm>
            <a:off x="1010815" y="1299302"/>
            <a:ext cx="2159105" cy="3107598"/>
            <a:chOff x="1010815" y="1299302"/>
            <a:chExt cx="2159105" cy="310759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B6B0373-7DC0-4424-BC8B-F052EED9C06D}"/>
                </a:ext>
              </a:extLst>
            </p:cNvPr>
            <p:cNvGrpSpPr/>
            <p:nvPr/>
          </p:nvGrpSpPr>
          <p:grpSpPr>
            <a:xfrm>
              <a:off x="1010815" y="1299302"/>
              <a:ext cx="2159105" cy="3107598"/>
              <a:chOff x="541891" y="2408110"/>
              <a:chExt cx="5363941" cy="174849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93688FB3-7A40-4366-90BE-D62A89F5DFAE}"/>
                  </a:ext>
                </a:extLst>
              </p:cNvPr>
              <p:cNvSpPr/>
              <p:nvPr/>
            </p:nvSpPr>
            <p:spPr>
              <a:xfrm>
                <a:off x="541891" y="2408110"/>
                <a:ext cx="5363941" cy="1748490"/>
              </a:xfrm>
              <a:prstGeom prst="roundRect">
                <a:avLst>
                  <a:gd name="adj" fmla="val 689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178993-F8A4-4531-BC42-259F5137CCB7}"/>
                  </a:ext>
                </a:extLst>
              </p:cNvPr>
              <p:cNvSpPr txBox="1"/>
              <p:nvPr/>
            </p:nvSpPr>
            <p:spPr>
              <a:xfrm>
                <a:off x="727530" y="2461509"/>
                <a:ext cx="5051966" cy="18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ko-KR" altLang="en-US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완성도 평가</a:t>
                </a:r>
                <a:endPara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750DDC-4ED5-4335-8113-E34EB6CFA33B}"/>
                </a:ext>
              </a:extLst>
            </p:cNvPr>
            <p:cNvSpPr txBox="1"/>
            <p:nvPr/>
          </p:nvSpPr>
          <p:spPr>
            <a:xfrm>
              <a:off x="1085539" y="1814374"/>
              <a:ext cx="2033528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B050"/>
                  </a:solidFill>
                  <a:latin typeface="+mj-ea"/>
                  <a:ea typeface="+mj-ea"/>
                </a:rPr>
                <a:t>9/10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32065D-D79A-4B1E-8D65-4167FC7EAEDF}"/>
                </a:ext>
              </a:extLst>
            </p:cNvPr>
            <p:cNvSpPr txBox="1"/>
            <p:nvPr/>
          </p:nvSpPr>
          <p:spPr>
            <a:xfrm>
              <a:off x="1073603" y="2181114"/>
              <a:ext cx="2033528" cy="135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기획되어 있던  기능에서 추가하면서 완성도를 높였다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754B281-9521-4E50-996B-BFFDBE39B839}"/>
              </a:ext>
            </a:extLst>
          </p:cNvPr>
          <p:cNvGrpSpPr/>
          <p:nvPr/>
        </p:nvGrpSpPr>
        <p:grpSpPr>
          <a:xfrm>
            <a:off x="3492447" y="1299302"/>
            <a:ext cx="2159105" cy="3107598"/>
            <a:chOff x="1010815" y="1299302"/>
            <a:chExt cx="2159105" cy="310759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ECC673E-136E-48D5-B991-D2FAC27671FA}"/>
                </a:ext>
              </a:extLst>
            </p:cNvPr>
            <p:cNvGrpSpPr/>
            <p:nvPr/>
          </p:nvGrpSpPr>
          <p:grpSpPr>
            <a:xfrm>
              <a:off x="1010815" y="1299302"/>
              <a:ext cx="2159105" cy="3107598"/>
              <a:chOff x="541891" y="2408110"/>
              <a:chExt cx="5363941" cy="1748490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6EFA9E4D-3C72-4B2A-ACBB-FBB8A5D949F9}"/>
                  </a:ext>
                </a:extLst>
              </p:cNvPr>
              <p:cNvSpPr/>
              <p:nvPr/>
            </p:nvSpPr>
            <p:spPr>
              <a:xfrm>
                <a:off x="541891" y="2408110"/>
                <a:ext cx="5363941" cy="1748490"/>
              </a:xfrm>
              <a:prstGeom prst="roundRect">
                <a:avLst>
                  <a:gd name="adj" fmla="val 689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456724-0A93-4B31-A965-FF89CBF71245}"/>
                  </a:ext>
                </a:extLst>
              </p:cNvPr>
              <p:cNvSpPr txBox="1"/>
              <p:nvPr/>
            </p:nvSpPr>
            <p:spPr>
              <a:xfrm>
                <a:off x="727530" y="2461509"/>
                <a:ext cx="5051966" cy="18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ko-KR" altLang="en-US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보완점</a:t>
                </a:r>
                <a:endPara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8F0362-E107-40B7-A10B-0C35F347BFBA}"/>
                </a:ext>
              </a:extLst>
            </p:cNvPr>
            <p:cNvSpPr txBox="1"/>
            <p:nvPr/>
          </p:nvSpPr>
          <p:spPr>
            <a:xfrm>
              <a:off x="1073603" y="1939814"/>
              <a:ext cx="2033528" cy="2286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협업 시 깃 프로젝트 관리 차원에서 특정 파일에서 충돌 발생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 algn="ctr">
                <a:lnSpc>
                  <a:spcPct val="120000"/>
                </a:lnSpc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-&gt; 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깃 프로젝트 </a:t>
              </a: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관리시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개인 영역에 저장되어야 하는 파일에 대한 예외 처리 및 팀원들의 활발한 소통이 필요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57D4BDB-9767-4B22-AFE9-942E17669913}"/>
              </a:ext>
            </a:extLst>
          </p:cNvPr>
          <p:cNvGrpSpPr/>
          <p:nvPr/>
        </p:nvGrpSpPr>
        <p:grpSpPr>
          <a:xfrm>
            <a:off x="5974080" y="1299302"/>
            <a:ext cx="2159105" cy="3107598"/>
            <a:chOff x="541891" y="2408110"/>
            <a:chExt cx="5363941" cy="174849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1B36C35-CDF9-4829-8ECD-C3FD6ADCC4F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497713-EDAB-4887-9613-442B2CF61A57}"/>
                </a:ext>
              </a:extLst>
            </p:cNvPr>
            <p:cNvSpPr txBox="1"/>
            <p:nvPr/>
          </p:nvSpPr>
          <p:spPr>
            <a:xfrm>
              <a:off x="727530" y="2461509"/>
              <a:ext cx="5051966" cy="183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경험한 성과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C315C08-655A-4949-A6E1-982C8896D445}"/>
              </a:ext>
            </a:extLst>
          </p:cNvPr>
          <p:cNvSpPr txBox="1"/>
          <p:nvPr/>
        </p:nvSpPr>
        <p:spPr>
          <a:xfrm>
            <a:off x="6048804" y="1939814"/>
            <a:ext cx="2033528" cy="2064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계획 수립 시 더 엄밀한 검토가 필요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협업 시 활발한 소통의 필요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컨텐츠 확장 시 필요한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CRUD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를 만족하기위한 검토가 필요했다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Google Shape;329;p36">
            <a:extLst>
              <a:ext uri="{FF2B5EF4-FFF2-40B4-BE49-F238E27FC236}">
                <a16:creationId xmlns:a16="http://schemas.microsoft.com/office/drawing/2014/main" id="{DC4386AA-4D48-4248-8F9A-D64B7CF57527}"/>
              </a:ext>
            </a:extLst>
          </p:cNvPr>
          <p:cNvSpPr txBox="1">
            <a:spLocks/>
          </p:cNvSpPr>
          <p:nvPr/>
        </p:nvSpPr>
        <p:spPr>
          <a:xfrm>
            <a:off x="737504" y="31630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완성도 평가</a:t>
            </a:r>
          </a:p>
        </p:txBody>
      </p:sp>
    </p:spTree>
    <p:extLst>
      <p:ext uri="{BB962C8B-B14F-4D97-AF65-F5344CB8AC3E}">
        <p14:creationId xmlns:p14="http://schemas.microsoft.com/office/powerpoint/2010/main" val="3490292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6;p60">
            <a:extLst>
              <a:ext uri="{FF2B5EF4-FFF2-40B4-BE49-F238E27FC236}">
                <a16:creationId xmlns:a16="http://schemas.microsoft.com/office/drawing/2014/main" id="{A3944D67-5003-4CB1-8628-13B4882AF9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263" y="1490421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2" name="Google Shape;857;p60">
            <a:extLst>
              <a:ext uri="{FF2B5EF4-FFF2-40B4-BE49-F238E27FC236}">
                <a16:creationId xmlns:a16="http://schemas.microsoft.com/office/drawing/2014/main" id="{4597E702-A1E7-4F99-A77C-0A6519576C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4225" y="2363608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Hanken Grotesk" panose="020B0600000101010101" charset="0"/>
                <a:ea typeface="inherit"/>
              </a:rPr>
              <a:t>Green.</a:t>
            </a:r>
            <a:endParaRPr b="1" dirty="0">
              <a:latin typeface="Hanken Grotesk" panose="020B060000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anken Grotesk" panose="020B0600000101010101" charset="0"/>
              </a:rPr>
              <a:t>https://github.com/Inquisitorius/project_001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anken Grotesk" panose="020B0600000101010101" charset="0"/>
              </a:rPr>
              <a:t>+</a:t>
            </a:r>
            <a:r>
              <a:rPr lang="en-US" dirty="0">
                <a:latin typeface="Hanken Grotesk" panose="020B0600000101010101" charset="0"/>
              </a:rPr>
              <a:t>010 8442 1739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anken Grotesk" panose="020B0600000101010101" charset="0"/>
              </a:rPr>
              <a:t>yourwebsite.com</a:t>
            </a:r>
          </a:p>
        </p:txBody>
      </p:sp>
      <p:sp>
        <p:nvSpPr>
          <p:cNvPr id="13" name="Google Shape;859;p60">
            <a:extLst>
              <a:ext uri="{FF2B5EF4-FFF2-40B4-BE49-F238E27FC236}">
                <a16:creationId xmlns:a16="http://schemas.microsoft.com/office/drawing/2014/main" id="{1F91783F-8D65-42E4-BA58-0FC46270D59E}"/>
              </a:ext>
            </a:extLst>
          </p:cNvPr>
          <p:cNvSpPr/>
          <p:nvPr/>
        </p:nvSpPr>
        <p:spPr>
          <a:xfrm>
            <a:off x="1178337" y="3661344"/>
            <a:ext cx="313268" cy="313268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4" name="Google Shape;860;p60">
            <a:extLst>
              <a:ext uri="{FF2B5EF4-FFF2-40B4-BE49-F238E27FC236}">
                <a16:creationId xmlns:a16="http://schemas.microsoft.com/office/drawing/2014/main" id="{FB7F1896-5439-48FF-A1BF-4D574682FB15}"/>
              </a:ext>
            </a:extLst>
          </p:cNvPr>
          <p:cNvGrpSpPr/>
          <p:nvPr/>
        </p:nvGrpSpPr>
        <p:grpSpPr>
          <a:xfrm>
            <a:off x="1654888" y="3661153"/>
            <a:ext cx="313342" cy="313227"/>
            <a:chOff x="812101" y="2571761"/>
            <a:chExt cx="417066" cy="417024"/>
          </a:xfrm>
        </p:grpSpPr>
        <p:sp>
          <p:nvSpPr>
            <p:cNvPr id="15" name="Google Shape;861;p60">
              <a:extLst>
                <a:ext uri="{FF2B5EF4-FFF2-40B4-BE49-F238E27FC236}">
                  <a16:creationId xmlns:a16="http://schemas.microsoft.com/office/drawing/2014/main" id="{6EF0CDB9-89D1-49A6-8EB1-73F7EC4B18EB}"/>
                </a:ext>
              </a:extLst>
            </p:cNvPr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862;p60">
              <a:extLst>
                <a:ext uri="{FF2B5EF4-FFF2-40B4-BE49-F238E27FC236}">
                  <a16:creationId xmlns:a16="http://schemas.microsoft.com/office/drawing/2014/main" id="{9D65C1EE-2257-4F81-B2C8-0F4F2D9865F5}"/>
                </a:ext>
              </a:extLst>
            </p:cNvPr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863;p60">
              <a:extLst>
                <a:ext uri="{FF2B5EF4-FFF2-40B4-BE49-F238E27FC236}">
                  <a16:creationId xmlns:a16="http://schemas.microsoft.com/office/drawing/2014/main" id="{EA58ECD6-33A7-42E5-AA99-A423CF271EFA}"/>
                </a:ext>
              </a:extLst>
            </p:cNvPr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864;p60">
              <a:extLst>
                <a:ext uri="{FF2B5EF4-FFF2-40B4-BE49-F238E27FC236}">
                  <a16:creationId xmlns:a16="http://schemas.microsoft.com/office/drawing/2014/main" id="{62A382B2-8E44-4A86-AE98-D7ED7EB0B5FF}"/>
                </a:ext>
              </a:extLst>
            </p:cNvPr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9" name="Google Shape;865;p60">
            <a:extLst>
              <a:ext uri="{FF2B5EF4-FFF2-40B4-BE49-F238E27FC236}">
                <a16:creationId xmlns:a16="http://schemas.microsoft.com/office/drawing/2014/main" id="{5FB409B6-92D8-4718-A0D6-7AC616B6B6C6}"/>
              </a:ext>
            </a:extLst>
          </p:cNvPr>
          <p:cNvGrpSpPr/>
          <p:nvPr/>
        </p:nvGrpSpPr>
        <p:grpSpPr>
          <a:xfrm>
            <a:off x="2131458" y="3661153"/>
            <a:ext cx="313310" cy="313227"/>
            <a:chOff x="1323129" y="2571761"/>
            <a:chExt cx="417024" cy="417024"/>
          </a:xfrm>
        </p:grpSpPr>
        <p:sp>
          <p:nvSpPr>
            <p:cNvPr id="20" name="Google Shape;866;p60">
              <a:extLst>
                <a:ext uri="{FF2B5EF4-FFF2-40B4-BE49-F238E27FC236}">
                  <a16:creationId xmlns:a16="http://schemas.microsoft.com/office/drawing/2014/main" id="{A33D5011-410D-42F1-8D8E-F47D2B64878F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867;p60">
              <a:extLst>
                <a:ext uri="{FF2B5EF4-FFF2-40B4-BE49-F238E27FC236}">
                  <a16:creationId xmlns:a16="http://schemas.microsoft.com/office/drawing/2014/main" id="{AC0DADC8-7F22-4E07-BE64-E091C462D495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868;p60">
              <a:extLst>
                <a:ext uri="{FF2B5EF4-FFF2-40B4-BE49-F238E27FC236}">
                  <a16:creationId xmlns:a16="http://schemas.microsoft.com/office/drawing/2014/main" id="{3E3209DD-54AD-4596-AD6A-75772BA41307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869;p60">
              <a:extLst>
                <a:ext uri="{FF2B5EF4-FFF2-40B4-BE49-F238E27FC236}">
                  <a16:creationId xmlns:a16="http://schemas.microsoft.com/office/drawing/2014/main" id="{1489F943-AE9D-4F79-BE3A-8BCF94294F35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stCxn id="305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cxnSpLocks/>
          </p:cNvCxnSpPr>
          <p:nvPr/>
        </p:nvCxnSpPr>
        <p:spPr>
          <a:xfrm>
            <a:off x="1318159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전체 구현 과정 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파트 별 프로젝트 구현 진행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구현기능 나열 및 디자인 등의 기획안 작성</a:t>
            </a:r>
            <a:endParaRPr lang="en-US" sz="1200" dirty="0">
              <a:latin typeface="+mn-ea"/>
              <a:ea typeface="+mn-ea"/>
            </a:endParaRPr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팀 프로젝트를 위한 기본적인 프레임 워크 제작 및 배포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기획안 내 포함된 기능 및 기술 구현 가능 여부 검증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01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05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04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02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프로젝트 전체 검증 및 수정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추가 작업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기능 및 기술 구현 가능 여부에 따른 기획안 반영 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06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03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초기 기획안 작성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프레임 워크 제작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파트 별 구현 시작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기능 검증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검증 작업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6061700" y="1848775"/>
            <a:ext cx="2833484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검증에 따른 기획안 반영 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1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4" y="1977150"/>
            <a:ext cx="581678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프로젝트 소개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2024-08-21 </a:t>
            </a:r>
            <a:r>
              <a:rPr lang="ko-KR" altLang="en-US" b="1" dirty="0">
                <a:latin typeface="+mj-ea"/>
                <a:ea typeface="+mj-ea"/>
              </a:rPr>
              <a:t>전자상거래 웹사이트 구현 프로젝트</a:t>
            </a:r>
            <a:endParaRPr lang="ko-KR" altLang="en-US" b="1" dirty="0">
              <a:latin typeface="+mj-ea"/>
              <a:ea typeface="+mj-ea"/>
              <a:sym typeface="Hanken Grotesk"/>
            </a:endParaRP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161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B87F5-78D8-4ADD-95EE-7D0D6532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492518"/>
            <a:ext cx="7708500" cy="572700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프로젝트에 사용한 개발환경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8D097-C5D9-48CA-94E6-A0B45E56599C}"/>
              </a:ext>
            </a:extLst>
          </p:cNvPr>
          <p:cNvSpPr txBox="1"/>
          <p:nvPr/>
        </p:nvSpPr>
        <p:spPr>
          <a:xfrm>
            <a:off x="1116570" y="1320348"/>
            <a:ext cx="507370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Eclipse 4.31.0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Tool Suite 4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61513"/>
                </a:solidFill>
                <a:effectLst/>
                <a:latin typeface="+mj-ea"/>
                <a:ea typeface="+mj-ea"/>
              </a:rPr>
              <a:t>Oracle Database 23ai (23.4.0.24.05) </a:t>
            </a:r>
            <a:r>
              <a:rPr lang="en-US" altLang="ko-KR" b="1" dirty="0" err="1">
                <a:solidFill>
                  <a:srgbClr val="161513"/>
                </a:solidFill>
                <a:latin typeface="+mj-ea"/>
                <a:ea typeface="+mj-ea"/>
              </a:rPr>
              <a:t>ojdbc</a:t>
            </a:r>
            <a:r>
              <a:rPr lang="en-US" altLang="ko-KR" b="1" dirty="0">
                <a:solidFill>
                  <a:srgbClr val="161513"/>
                </a:solidFill>
                <a:latin typeface="+mj-ea"/>
                <a:ea typeface="+mj-ea"/>
              </a:rPr>
              <a:t> 11c</a:t>
            </a:r>
            <a:endParaRPr lang="en-US" altLang="ko-KR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Java SE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Apache Tomcat</a:t>
            </a:r>
            <a:r>
              <a:rPr lang="en-US" altLang="ko-KR" b="1" i="0" baseline="3000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®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10.1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161513"/>
                </a:solidFill>
                <a:effectLst/>
                <a:latin typeface="+mj-ea"/>
                <a:ea typeface="+mj-ea"/>
              </a:rPr>
              <a:t>JQuery</a:t>
            </a:r>
            <a:endParaRPr lang="en-US" altLang="ko-KR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161513"/>
                </a:solidFill>
                <a:latin typeface="+mj-ea"/>
                <a:ea typeface="+mj-ea"/>
              </a:rPr>
              <a:t>DBeaver</a:t>
            </a:r>
            <a:r>
              <a:rPr lang="en-US" altLang="ko-KR" b="1" dirty="0">
                <a:solidFill>
                  <a:srgbClr val="161513"/>
                </a:solidFill>
                <a:latin typeface="+mj-ea"/>
                <a:ea typeface="+mj-ea"/>
              </a:rPr>
              <a:t> 23.2.2.2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161513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61513"/>
                </a:solidFill>
                <a:effectLst/>
                <a:latin typeface="+mj-ea"/>
                <a:ea typeface="+mj-ea"/>
              </a:rPr>
              <a:t>Chart.js</a:t>
            </a:r>
            <a:endParaRPr lang="en-US" altLang="ko-KR" b="0" i="0" dirty="0">
              <a:solidFill>
                <a:srgbClr val="161513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161513"/>
                </a:solidFill>
                <a:effectLst/>
                <a:latin typeface="+mj-ea"/>
                <a:ea typeface="+mj-ea"/>
              </a:rPr>
              <a:t>카카오 우편주소 </a:t>
            </a:r>
            <a:r>
              <a:rPr lang="en-US" altLang="ko-KR" b="1" i="0" dirty="0">
                <a:solidFill>
                  <a:srgbClr val="161513"/>
                </a:solidFill>
                <a:effectLst/>
                <a:latin typeface="+mj-ea"/>
                <a:ea typeface="+mj-ea"/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161513"/>
                </a:solidFill>
                <a:latin typeface="+mj-ea"/>
                <a:ea typeface="+mj-ea"/>
              </a:rPr>
              <a:t>BootStrap</a:t>
            </a:r>
            <a:endParaRPr lang="en-US" altLang="ko-KR" b="1" i="0" dirty="0">
              <a:solidFill>
                <a:srgbClr val="161513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61513"/>
                </a:solidFill>
                <a:effectLst/>
                <a:latin typeface="+mj-ea"/>
                <a:ea typeface="+mj-ea"/>
              </a:rPr>
              <a:t>Tabulator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61513"/>
                </a:solidFill>
                <a:effectLst/>
                <a:latin typeface="+mj-ea"/>
                <a:ea typeface="+mj-ea"/>
              </a:rPr>
              <a:t>Swiper</a:t>
            </a:r>
          </a:p>
        </p:txBody>
      </p:sp>
    </p:spTree>
    <p:extLst>
      <p:ext uri="{BB962C8B-B14F-4D97-AF65-F5344CB8AC3E}">
        <p14:creationId xmlns:p14="http://schemas.microsoft.com/office/powerpoint/2010/main" val="309187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515541" y="593351"/>
            <a:ext cx="1847033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일정표</a:t>
            </a:r>
          </a:p>
        </p:txBody>
      </p:sp>
      <p:sp>
        <p:nvSpPr>
          <p:cNvPr id="6" name="Google Shape;329;p36">
            <a:extLst>
              <a:ext uri="{FF2B5EF4-FFF2-40B4-BE49-F238E27FC236}">
                <a16:creationId xmlns:a16="http://schemas.microsoft.com/office/drawing/2014/main" id="{5E290E96-2EFD-481C-B8DA-A95432331A72}"/>
              </a:ext>
            </a:extLst>
          </p:cNvPr>
          <p:cNvSpPr txBox="1">
            <a:spLocks/>
          </p:cNvSpPr>
          <p:nvPr/>
        </p:nvSpPr>
        <p:spPr>
          <a:xfrm>
            <a:off x="802822" y="217716"/>
            <a:ext cx="284924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프로젝트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27297-07E5-4D3D-ADBE-1607DAC9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2" y="1692441"/>
            <a:ext cx="7208935" cy="18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6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30;p36">
            <a:extLst>
              <a:ext uri="{FF2B5EF4-FFF2-40B4-BE49-F238E27FC236}">
                <a16:creationId xmlns:a16="http://schemas.microsoft.com/office/drawing/2014/main" id="{9F04BA21-3B51-4F6C-9CD3-EFF95D42D994}"/>
              </a:ext>
            </a:extLst>
          </p:cNvPr>
          <p:cNvSpPr txBox="1">
            <a:spLocks/>
          </p:cNvSpPr>
          <p:nvPr/>
        </p:nvSpPr>
        <p:spPr>
          <a:xfrm>
            <a:off x="3515542" y="593351"/>
            <a:ext cx="1681298" cy="38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5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altLang="ko-KR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Sequence Diagram / User</a:t>
            </a:r>
            <a:endParaRPr lang="ko-KR" altLang="en-US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Google Shape;329;p36">
            <a:extLst>
              <a:ext uri="{FF2B5EF4-FFF2-40B4-BE49-F238E27FC236}">
                <a16:creationId xmlns:a16="http://schemas.microsoft.com/office/drawing/2014/main" id="{5E290E96-2EFD-481C-B8DA-A95432331A72}"/>
              </a:ext>
            </a:extLst>
          </p:cNvPr>
          <p:cNvSpPr txBox="1">
            <a:spLocks/>
          </p:cNvSpPr>
          <p:nvPr/>
        </p:nvSpPr>
        <p:spPr>
          <a:xfrm>
            <a:off x="802822" y="217716"/>
            <a:ext cx="284924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프로젝트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239FA-AF66-4F6A-B170-F2D09BD2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68" y="882176"/>
            <a:ext cx="5882663" cy="36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17601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853</Words>
  <Application>Microsoft Office PowerPoint</Application>
  <PresentationFormat>화면 슬라이드 쇼(16:9)</PresentationFormat>
  <Paragraphs>297</Paragraphs>
  <Slides>46</Slides>
  <Notes>44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Arial</vt:lpstr>
      <vt:lpstr>Noto Sans KR</vt:lpstr>
      <vt:lpstr>Adobe 고딕 Std B</vt:lpstr>
      <vt:lpstr>Figtree Black</vt:lpstr>
      <vt:lpstr>Lato</vt:lpstr>
      <vt:lpstr>Hanken Grotesk</vt:lpstr>
      <vt:lpstr>맑은 고딕</vt:lpstr>
      <vt:lpstr>Open Sans</vt:lpstr>
      <vt:lpstr>Elegant Black &amp; White Thesis Defense by Slidesgo</vt:lpstr>
      <vt:lpstr>PowerPoint 프레젠테이션</vt:lpstr>
      <vt:lpstr>전자상거래 프로젝트 선정이유</vt:lpstr>
      <vt:lpstr>프로젝트 구현파트 분배 계획</vt:lpstr>
      <vt:lpstr>프로젝트 추가 구현 계획</vt:lpstr>
      <vt:lpstr>전체 구현 과정 </vt:lpstr>
      <vt:lpstr>구현 프로젝트 소개</vt:lpstr>
      <vt:lpstr>프로젝트에 사용한 개발환경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구현 프로젝트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Black and White Thesis Defense</dc:title>
  <dc:creator>21-manic-015</dc:creator>
  <cp:lastModifiedBy>Manic-063</cp:lastModifiedBy>
  <cp:revision>141</cp:revision>
  <dcterms:modified xsi:type="dcterms:W3CDTF">2024-08-22T06:49:53Z</dcterms:modified>
</cp:coreProperties>
</file>